
<file path=[Content_Types].xml><?xml version="1.0" encoding="utf-8"?>
<Types xmlns="http://schemas.openxmlformats.org/package/2006/content-types">
  <Override PartName="/ppt/tags/tag8.xml" ContentType="application/vnd.openxmlformats-officedocument.presentationml.tags+xml"/>
  <Override PartName="/ppt/tags/tag238.xml" ContentType="application/vnd.openxmlformats-officedocument.presentationml.tags+xml"/>
  <Override PartName="/ppt/slideLayouts/slideLayout93.xml" ContentType="application/vnd.openxmlformats-officedocument.presentationml.slideLayout+xml"/>
  <Override PartName="/ppt/tags/tag424.xml" ContentType="application/vnd.openxmlformats-officedocument.presentationml.tags+xml"/>
  <Override PartName="/ppt/slides/slide25.xml" ContentType="application/vnd.openxmlformats-officedocument.presentationml.slide+xml"/>
  <Override PartName="/ppt/slideLayouts/slideLayout2.xml" ContentType="application/vnd.openxmlformats-officedocument.presentationml.slideLayout+xml"/>
  <Override PartName="/ppt/tags/tag263.xml" ContentType="application/vnd.openxmlformats-officedocument.presentationml.tags+xml"/>
  <Default Extension="xml" ContentType="application/xml"/>
  <Override PartName="/ppt/slides/slide50.xml" ContentType="application/vnd.openxmlformats-officedocument.presentationml.slide+xml"/>
  <Override PartName="/ppt/tags/tag38.xml" ContentType="application/vnd.openxmlformats-officedocument.presentationml.tags+xml"/>
  <Override PartName="/ppt/slideLayouts/slideLayout24.xml" ContentType="application/vnd.openxmlformats-officedocument.presentationml.slideLayout+xml"/>
  <Override PartName="/ppt/tags/tag339.xml" ContentType="application/vnd.openxmlformats-officedocument.presentationml.tags+xml"/>
  <Override PartName="/ppt/notesSlides/notesSlide16.xml" ContentType="application/vnd.openxmlformats-officedocument.presentationml.notesSlide+xml"/>
  <Override PartName="/ppt/tags/tag63.xml" ContentType="application/vnd.openxmlformats-officedocument.presentationml.tags+xml"/>
  <Override PartName="/ppt/tags/tag178.xml" ContentType="application/vnd.openxmlformats-officedocument.presentationml.tags+xml"/>
  <Override PartName="/ppt/slideLayouts/slideLayout102.xml" ContentType="application/vnd.openxmlformats-officedocument.presentationml.slideLayout+xml"/>
  <Override PartName="/ppt/tags/tag364.xml" ContentType="application/vnd.openxmlformats-officedocument.presentationml.tags+xml"/>
  <Override PartName="/ppt/notesSlides/notesSlide41.xml" ContentType="application/vnd.openxmlformats-officedocument.presentationml.notesSlide+xml"/>
  <Override PartName="/ppt/slideMasters/slideMaster11.xml" ContentType="application/vnd.openxmlformats-officedocument.presentationml.slideMaster+xml"/>
  <Override PartName="/ppt/tags/tag109.xml" ContentType="application/vnd.openxmlformats-officedocument.presentationml.tags+xml"/>
  <Override PartName="/ppt/tags/tag41.xml" ContentType="application/vnd.openxmlformats-officedocument.presentationml.tags+xml"/>
  <Override PartName="/ppt/tags/tag279.xml" ContentType="application/vnd.openxmlformats-officedocument.presentationml.tags+xml"/>
  <Override PartName="/ppt/tags/tag342.xml" ContentType="application/vnd.openxmlformats-officedocument.presentationml.tags+xml"/>
  <Override PartName="/ppt/notesSlides/notesSlide7.xml" ContentType="application/vnd.openxmlformats-officedocument.presentationml.notesSlide+xml"/>
  <Override PartName="/ppt/tags/tag134.xml" ContentType="application/vnd.openxmlformats-officedocument.presentationml.tags+xml"/>
  <Override PartName="/ppt/tags/tag181.xml" ContentType="application/vnd.openxmlformats-officedocument.presentationml.tags+xml"/>
  <Override PartName="/ppt/slideLayouts/slideLayout87.xml" ContentType="application/vnd.openxmlformats-officedocument.presentationml.slideLayout+xml"/>
  <Override PartName="/ppt/theme/theme10.xml" ContentType="application/vnd.openxmlformats-officedocument.theme+xml"/>
  <Override PartName="/ppt/tags/tag320.xml" ContentType="application/vnd.openxmlformats-officedocument.presentationml.tags+xml"/>
  <Override PartName="/ppt/tags/tag418.xml" ContentType="application/vnd.openxmlformats-officedocument.presentationml.tags+xml"/>
  <Override PartName="/ppt/tags/tag465.xml" ContentType="application/vnd.openxmlformats-officedocument.presentationml.tags+xml"/>
  <Override PartName="/ppt/slides/slide19.xml" ContentType="application/vnd.openxmlformats-officedocument.presentationml.slide+xml"/>
  <Override PartName="/ppt/slides/slide66.xml" ContentType="application/vnd.openxmlformats-officedocument.presentationml.slide+xml"/>
  <Default Extension="png" ContentType="image/png"/>
  <Override PartName="/ppt/tags/tag112.xml" ContentType="application/vnd.openxmlformats-officedocument.presentationml.tags+xml"/>
  <Override PartName="/ppt/tags/tag257.xml" ContentType="application/vnd.openxmlformats-officedocument.presentationml.tags+xml"/>
  <Override PartName="/ppt/slideLayouts/slideLayout118.xml" ContentType="application/vnd.openxmlformats-officedocument.presentationml.slideLayout+xml"/>
  <Override PartName="/ppt/tags/tag5.xml" ContentType="application/vnd.openxmlformats-officedocument.presentationml.tags+xml"/>
  <Override PartName="/ppt/slideLayouts/slideLayout18.xml" ContentType="application/vnd.openxmlformats-officedocument.presentationml.slideLayout+xml"/>
  <Override PartName="/ppt/theme/theme2.xml" ContentType="application/vnd.openxmlformats-officedocument.theme+xml"/>
  <Override PartName="/ppt/tags/tag79.xml" ContentType="application/vnd.openxmlformats-officedocument.presentationml.tags+xml"/>
  <Override PartName="/ppt/slideLayouts/slideLayout65.xml" ContentType="application/vnd.openxmlformats-officedocument.presentationml.slideLayout+xml"/>
  <Override PartName="/ppt/tags/tag443.xml" ContentType="application/vnd.openxmlformats-officedocument.presentationml.tags+xml"/>
  <Override PartName="/ppt/notesSlides/notesSlide57.xml" ContentType="application/vnd.openxmlformats-officedocument.presentationml.notesSlide+xml"/>
  <Override PartName="/ppt/slides/slide44.xml" ContentType="application/vnd.openxmlformats-officedocument.presentationml.slide+xml"/>
  <Default Extension="emf" ContentType="image/x-emf"/>
  <Override PartName="/ppt/slideLayouts/slideLayout43.xml" ContentType="application/vnd.openxmlformats-officedocument.presentationml.slideLayout+xml"/>
  <Override PartName="/ppt/tags/tag235.xml" ContentType="application/vnd.openxmlformats-officedocument.presentationml.tags+xml"/>
  <Override PartName="/ppt/slideLayouts/slideLayout90.xml" ContentType="application/vnd.openxmlformats-officedocument.presentationml.slideLayout+xml"/>
  <Override PartName="/ppt/tags/tag282.xml" ContentType="application/vnd.openxmlformats-officedocument.presentationml.tags+xml"/>
  <Override PartName="/ppt/tags/tag421.xml" ContentType="application/vnd.openxmlformats-officedocument.presentationml.tags+xml"/>
  <Override PartName="/ppt/slides/slide22.xml" ContentType="application/vnd.openxmlformats-officedocument.presentationml.slide+xml"/>
  <Override PartName="/ppt/tags/tag57.xml" ContentType="application/vnd.openxmlformats-officedocument.presentationml.tags+xml"/>
  <Override PartName="/ppt/tags/tag213.xml" ContentType="application/vnd.openxmlformats-officedocument.presentationml.tags+xml"/>
  <Override PartName="/ppt/tags/tag260.xml" ContentType="application/vnd.openxmlformats-officedocument.presentationml.tags+xml"/>
  <Override PartName="/ppt/tags/tag358.xml" ContentType="application/vnd.openxmlformats-officedocument.presentationml.tags+xml"/>
  <Override PartName="/ppt/notesSlides/notesSlide35.xml" ContentType="application/vnd.openxmlformats-officedocument.presentationml.notesSlide+xml"/>
  <Override PartName="/ppt/tags/tag35.xml" ContentType="application/vnd.openxmlformats-officedocument.presentationml.tags+xml"/>
  <Override PartName="/ppt/slideLayouts/slideLayout21.xml" ContentType="application/vnd.openxmlformats-officedocument.presentationml.slideLayout+xml"/>
  <Override PartName="/ppt/tags/tag82.xml" ContentType="application/vnd.openxmlformats-officedocument.presentationml.tags+xml"/>
  <Override PartName="/ppt/tags/tag197.xml" ContentType="application/vnd.openxmlformats-officedocument.presentationml.tags+xml"/>
  <Override PartName="/ppt/tags/tag336.xml" ContentType="application/vnd.openxmlformats-officedocument.presentationml.tags+xml"/>
  <Override PartName="/ppt/slideLayouts/slideLayout121.xml" ContentType="application/vnd.openxmlformats-officedocument.presentationml.slideLayout+xml"/>
  <Override PartName="/ppt/tags/tag383.xml" ContentType="application/vnd.openxmlformats-officedocument.presentationml.tags+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tags/tag128.xml" ContentType="application/vnd.openxmlformats-officedocument.presentationml.tags+xml"/>
  <Override PartName="/ppt/tags/tag175.xml" ContentType="application/vnd.openxmlformats-officedocument.presentationml.tags+xml"/>
  <Override PartName="/ppt/tags/tag459.xml" ContentType="application/vnd.openxmlformats-officedocument.presentationml.tags+xml"/>
  <Override PartName="/ppt/tags/tag13.xml" ContentType="application/vnd.openxmlformats-officedocument.presentationml.tags+xml"/>
  <Override PartName="/ppt/tags/tag60.xml" ContentType="application/vnd.openxmlformats-officedocument.presentationml.tags+xml"/>
  <Override PartName="/ppt/tags/tag298.xml" ContentType="application/vnd.openxmlformats-officedocument.presentationml.tags+xml"/>
  <Override PartName="/ppt/tags/tag314.xml" ContentType="application/vnd.openxmlformats-officedocument.presentationml.tags+xml"/>
  <Override PartName="/ppt/tags/tag361.xml" ContentType="application/vnd.openxmlformats-officedocument.presentationml.tags+xml"/>
  <Override PartName="/ppt/slideMasters/slideMaster5.xml" ContentType="application/vnd.openxmlformats-officedocument.presentationml.slideMaster+xml"/>
  <Override PartName="/ppt/tags/tag106.xml" ContentType="application/vnd.openxmlformats-officedocument.presentationml.tags+xml"/>
  <Override PartName="/ppt/slideLayouts/slideLayout59.xml" ContentType="application/vnd.openxmlformats-officedocument.presentationml.slideLayout+xml"/>
  <Override PartName="/ppt/tags/tag153.xml" ContentType="application/vnd.openxmlformats-officedocument.presentationml.tags+xml"/>
  <Override PartName="/ppt/tags/tag437.xml" ContentType="application/vnd.openxmlformats-officedocument.presentationml.tags+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tags/tag131.xml" ContentType="application/vnd.openxmlformats-officedocument.presentationml.tags+xml"/>
  <Override PartName="/ppt/tags/tag229.xml" ContentType="application/vnd.openxmlformats-officedocument.presentationml.tags+xml"/>
  <Override PartName="/ppt/tags/tag276.xml" ContentType="application/vnd.openxmlformats-officedocument.presentationml.tags+xml"/>
  <Override PartName="/ppt/tags/tag415.xml" ContentType="application/vnd.openxmlformats-officedocument.presentationml.tags+xml"/>
  <Override PartName="/ppt/tags/tag462.xml" ContentType="application/vnd.openxmlformats-officedocument.presentationml.tags+xml"/>
  <Override PartName="/ppt/slideLayouts/slideLayout37.xml" ContentType="application/vnd.openxmlformats-officedocument.presentationml.slideLayout+xml"/>
  <Override PartName="/ppt/tags/tag98.xml" ContentType="application/vnd.openxmlformats-officedocument.presentationml.tags+xml"/>
  <Override PartName="/ppt/tags/tag207.xml" ContentType="application/vnd.openxmlformats-officedocument.presentationml.tags+xml"/>
  <Override PartName="/ppt/tags/tag254.xml" ContentType="application/vnd.openxmlformats-officedocument.presentationml.tags+xml"/>
  <Override PartName="/ppt/slideLayouts/slideLayout84.xml" ContentType="application/vnd.openxmlformats-officedocument.presentationml.slideLayout+xml"/>
  <Override PartName="/ppt/tags/tag399.xml" ContentType="application/vnd.openxmlformats-officedocument.presentationml.tags+xml"/>
  <Override PartName="/ppt/notesSlides/notesSlide29.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tags/tag2.xml" ContentType="application/vnd.openxmlformats-officedocument.presentationml.tags+xml"/>
  <Override PartName="/ppt/slideLayouts/slideLayout62.xml" ContentType="application/vnd.openxmlformats-officedocument.presentationml.slideLayout+xml"/>
  <Override PartName="/ppt/slideLayouts/slideLayout115.xml" ContentType="application/vnd.openxmlformats-officedocument.presentationml.slideLayout+xml"/>
  <Override PartName="/ppt/tags/tag440.xml" ContentType="application/vnd.openxmlformats-officedocument.presentationml.tags+xml"/>
  <Override PartName="/ppt/slides/slide41.xml" ContentType="application/vnd.openxmlformats-officedocument.presentationml.slide+xml"/>
  <Override PartName="/ppt/tags/tag29.xml" ContentType="application/vnd.openxmlformats-officedocument.presentationml.tags+xml"/>
  <Override PartName="/ppt/tags/tag76.xml" ContentType="application/vnd.openxmlformats-officedocument.presentationml.tags+xml"/>
  <Override PartName="/ppt/tags/tag232.xml" ContentType="application/vnd.openxmlformats-officedocument.presentationml.tags+xml"/>
  <Override PartName="/ppt/tags/tag377.xml" ContentType="application/vnd.openxmlformats-officedocument.presentationml.tags+xml"/>
  <Override PartName="/ppt/notesSlides/notesSlide54.xml" ContentType="application/vnd.openxmlformats-officedocument.presentationml.notesSlide+xml"/>
  <Override PartName="/ppt/tags/tag54.xml" ContentType="application/vnd.openxmlformats-officedocument.presentationml.tags+xml"/>
  <Override PartName="/ppt/slideLayouts/slideLayout40.xml" ContentType="application/vnd.openxmlformats-officedocument.presentationml.slideLayout+xml"/>
  <Override PartName="/ppt/tags/tag169.xml" ContentType="application/vnd.openxmlformats-officedocument.presentationml.tags+xml"/>
  <Override PartName="/ppt/tags/tag210.xml" ContentType="application/vnd.openxmlformats-officedocument.presentationml.tags+xml"/>
  <Override PartName="/ppt/tags/tag308.xml" ContentType="application/vnd.openxmlformats-officedocument.presentationml.tags+xml"/>
  <Override PartName="/ppt/tags/tag355.xml" ContentType="application/vnd.openxmlformats-officedocument.presentationml.tags+xml"/>
  <Override PartName="/ppt/notesSlides/notesSlide32.xml" ContentType="application/vnd.openxmlformats-officedocument.presentationml.notesSlide+xml"/>
  <Override PartName="/ppt/tags/tag147.xml" ContentType="application/vnd.openxmlformats-officedocument.presentationml.tags+xml"/>
  <Override PartName="/ppt/tags/tag194.xml" ContentType="application/vnd.openxmlformats-officedocument.presentationml.tags+xml"/>
  <Override PartName="/ppt/slides/slide79.xml" ContentType="application/vnd.openxmlformats-officedocument.presentationml.slide+xml"/>
  <Override PartName="/ppt/tags/tag32.xml" ContentType="application/vnd.openxmlformats-officedocument.presentationml.tags+xml"/>
  <Override PartName="/ppt/tags/tag333.xml" ContentType="application/vnd.openxmlformats-officedocument.presentationml.tags+xml"/>
  <Override PartName="/ppt/tags/tag380.xml" ContentType="application/vnd.openxmlformats-officedocument.presentationml.tags+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125.xml" ContentType="application/vnd.openxmlformats-officedocument.presentationml.tags+xml"/>
  <Override PartName="/ppt/tags/tag172.xml" ContentType="application/vnd.openxmlformats-officedocument.presentationml.tags+xml"/>
  <Override PartName="/ppt/slideLayouts/slideLayout78.xml" ContentType="application/vnd.openxmlformats-officedocument.presentationml.slideLayout+xml"/>
  <Override PartName="/ppt/tags/tag311.xml" ContentType="application/vnd.openxmlformats-officedocument.presentationml.tags+xml"/>
  <Override PartName="/ppt/tags/tag409.xml" ContentType="application/vnd.openxmlformats-officedocument.presentationml.tags+xml"/>
  <Override PartName="/ppt/tags/tag456.xml" ContentType="application/vnd.openxmlformats-officedocument.presentationml.tags+xml"/>
  <Override PartName="/ppt/slideMasters/slideMaster2.xml" ContentType="application/vnd.openxmlformats-officedocument.presentationml.slideMaster+xml"/>
  <Override PartName="/ppt/slides/slide57.xml" ContentType="application/vnd.openxmlformats-officedocument.presentationml.slide+xml"/>
  <Override PartName="/ppt/tags/tag103.xml" ContentType="application/vnd.openxmlformats-officedocument.presentationml.tags+xml"/>
  <Override PartName="/ppt/tags/tag150.xml" ContentType="application/vnd.openxmlformats-officedocument.presentationml.tags+xml"/>
  <Override PartName="/ppt/tags/tag248.xml" ContentType="application/vnd.openxmlformats-officedocument.presentationml.tags+xml"/>
  <Override PartName="/ppt/tags/tag295.xml" ContentType="application/vnd.openxmlformats-officedocument.presentationml.tags+xml"/>
  <Override PartName="/ppt/slideLayouts/slideLayout109.xml" ContentType="application/vnd.openxmlformats-officedocument.presentationml.slideLayout+xml"/>
  <Override PartName="/ppt/tags/tag434.xml" ContentType="application/vnd.openxmlformats-officedocument.presentationml.tags+xml"/>
  <Override PartName="/ppt/notesSlides/notesSlide1.xml" ContentType="application/vnd.openxmlformats-officedocument.presentationml.notesSlide+xml"/>
  <Override PartName="/ppt/slideLayouts/slideLayout56.xml" ContentType="application/vnd.openxmlformats-officedocument.presentationml.slideLayout+xml"/>
  <Override PartName="/ppt/tags/tag226.xml" ContentType="application/vnd.openxmlformats-officedocument.presentationml.tags+xml"/>
  <Override PartName="/ppt/tags/tag273.xml" ContentType="application/vnd.openxmlformats-officedocument.presentationml.tags+xml"/>
  <Override PartName="/ppt/notesSlides/notesSlide48.xml" ContentType="application/vnd.openxmlformats-officedocument.presentationml.notesSlide+xml"/>
  <Override PartName="/ppt/slides/slide35.xml" ContentType="application/vnd.openxmlformats-officedocument.presentationml.slide+xml"/>
  <Override PartName="/ppt/slides/slide82.xml" ContentType="application/vnd.openxmlformats-officedocument.presentationml.slide+xml"/>
  <Override PartName="/ppt/slideLayouts/slideLayout34.xml" ContentType="application/vnd.openxmlformats-officedocument.presentationml.slideLayout+xml"/>
  <Override PartName="/ppt/slideLayouts/slideLayout81.xml" ContentType="application/vnd.openxmlformats-officedocument.presentationml.slideLayout+xml"/>
  <Override PartName="/ppt/tags/tag412.xml" ContentType="application/vnd.openxmlformats-officedocument.presentationml.tags+xml"/>
  <Override PartName="/ppt/slideLayouts/slideLayout134.xml" ContentType="application/vnd.openxmlformats-officedocument.presentationml.slideLayout+xml"/>
  <Override PartName="/ppt/slides/slide13.xml" ContentType="application/vnd.openxmlformats-officedocument.presentationml.slide+xml"/>
  <Override PartName="/ppt/slides/slide60.xml" ContentType="application/vnd.openxmlformats-officedocument.presentationml.slide+xml"/>
  <Override PartName="/ppt/tags/tag48.xml" ContentType="application/vnd.openxmlformats-officedocument.presentationml.tags+xml"/>
  <Override PartName="/ppt/tags/tag95.xml" ContentType="application/vnd.openxmlformats-officedocument.presentationml.tags+xml"/>
  <Override PartName="/ppt/tags/tag188.xml" ContentType="application/vnd.openxmlformats-officedocument.presentationml.tags+xml"/>
  <Override PartName="/ppt/tags/tag204.xml" ContentType="application/vnd.openxmlformats-officedocument.presentationml.tags+xml"/>
  <Override PartName="/ppt/tags/tag251.xml" ContentType="application/vnd.openxmlformats-officedocument.presentationml.tags+xml"/>
  <Override PartName="/ppt/slideLayouts/slideLayout112.xml" ContentType="application/vnd.openxmlformats-officedocument.presentationml.slideLayout+xml"/>
  <Override PartName="/ppt/tags/tag349.xml" ContentType="application/vnd.openxmlformats-officedocument.presentationml.tags+xml"/>
  <Override PartName="/ppt/tags/tag396.xml" ContentType="application/vnd.openxmlformats-officedocument.presentationml.tags+xml"/>
  <Override PartName="/ppt/notesSlides/notesSlide26.xml" ContentType="application/vnd.openxmlformats-officedocument.presentationml.notesSlide+xml"/>
  <Override PartName="/ppt/slideLayouts/slideLayout12.xml" ContentType="application/vnd.openxmlformats-officedocument.presentationml.slideLayout+xml"/>
  <Override PartName="/ppt/tags/tag26.xml" ContentType="application/vnd.openxmlformats-officedocument.presentationml.tags+xml"/>
  <Override PartName="/ppt/tags/tag73.xml" ContentType="application/vnd.openxmlformats-officedocument.presentationml.tags+xml"/>
  <Override PartName="/ppt/tags/tag327.xml" ContentType="application/vnd.openxmlformats-officedocument.presentationml.tags+xml"/>
  <Override PartName="/ppt/tags/tag374.xml" ContentType="application/vnd.openxmlformats-officedocument.presentationml.tags+xml"/>
  <Override PartName="/ppt/notesSlides/notesSlide51.xml" ContentType="application/vnd.openxmlformats-officedocument.presentationml.notesSlide+xml"/>
  <Override PartName="/ppt/tags/tag119.xml" ContentType="application/vnd.openxmlformats-officedocument.presentationml.tags+xml"/>
  <Override PartName="/ppt/tags/tag166.xml" ContentType="application/vnd.openxmlformats-officedocument.presentationml.tags+xml"/>
  <Override PartName="/ppt/tags/tag51.xml" ContentType="application/vnd.openxmlformats-officedocument.presentationml.tags+xml"/>
  <Override PartName="/ppt/theme/theme9.xml" ContentType="application/vnd.openxmlformats-officedocument.theme+xml"/>
  <Override PartName="/ppt/tags/tag289.xml" ContentType="application/vnd.openxmlformats-officedocument.presentationml.tags+xml"/>
  <Override PartName="/ppt/tags/tag305.xml" ContentType="application/vnd.openxmlformats-officedocument.presentationml.tags+xml"/>
  <Override PartName="/ppt/tags/tag352.xml" ContentType="application/vnd.openxmlformats-officedocument.presentationml.tags+xml"/>
  <Override PartName="/ppt/tags/tag144.xml" ContentType="application/vnd.openxmlformats-officedocument.presentationml.tags+xml"/>
  <Override PartName="/ppt/tags/tag191.xml" ContentType="application/vnd.openxmlformats-officedocument.presentationml.tags+xml"/>
  <Override PartName="/ppt/slideLayouts/slideLayout97.xml" ContentType="application/vnd.openxmlformats-officedocument.presentationml.slideLayout+xml"/>
  <Override PartName="/ppt/tags/tag330.xml" ContentType="application/vnd.openxmlformats-officedocument.presentationml.tags+xml"/>
  <Override PartName="/ppt/tags/tag428.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tags/tag122.xml" ContentType="application/vnd.openxmlformats-officedocument.presentationml.tags+xml"/>
  <Override PartName="/ppt/tags/tag267.xml" ContentType="application/vnd.openxmlformats-officedocument.presentationml.tags+xml"/>
  <Override PartName="/ppt/tags/tag406.xml" ContentType="application/vnd.openxmlformats-officedocument.presentationml.tags+xml"/>
  <Override PartName="/ppt/slideLayouts/slideLayout128.xml" ContentType="application/vnd.openxmlformats-officedocument.presentationml.slideLayout+xml"/>
  <Override PartName="/ppt/tags/tag453.xml" ContentType="application/vnd.openxmlformats-officedocument.presentationml.tags+xml"/>
  <Override PartName="/ppt/slides/slide4.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tags/tag89.xml" ContentType="application/vnd.openxmlformats-officedocument.presentationml.tags+xml"/>
  <Override PartName="/ppt/slideLayouts/slideLayout75.xml" ContentType="application/vnd.openxmlformats-officedocument.presentationml.slideLayout+xml"/>
  <Override PartName="/ppt/tags/tag245.xml" ContentType="application/vnd.openxmlformats-officedocument.presentationml.tags+xml"/>
  <Override PartName="/ppt/tags/tag292.xml" ContentType="application/vnd.openxmlformats-officedocument.presentationml.tags+xml"/>
  <Override PartName="/ppt/tags/tag100.xml" ContentType="application/vnd.openxmlformats-officedocument.presentationml.tags+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tags/tag368.xml" ContentType="application/vnd.openxmlformats-officedocument.presentationml.tags+xml"/>
  <Override PartName="/ppt/tags/tag431.xml" ContentType="application/vnd.openxmlformats-officedocument.presentationml.tags+xml"/>
  <Override PartName="/ppt/notesSlides/notesSlide45.xml" ContentType="application/vnd.openxmlformats-officedocument.presentationml.notesSlide+xml"/>
  <Override PartName="/ppt/slides/slide32.xml" ContentType="application/vnd.openxmlformats-officedocument.presentationml.slide+xml"/>
  <Override PartName="/ppt/tags/tag67.xml" ContentType="application/vnd.openxmlformats-officedocument.presentationml.tags+xml"/>
  <Override PartName="/ppt/tags/tag223.xml" ContentType="application/vnd.openxmlformats-officedocument.presentationml.tags+xml"/>
  <Override PartName="/ppt/tags/tag270.xml" ContentType="application/vnd.openxmlformats-officedocument.presentationml.tags+xml"/>
  <Override PartName="/ppt/slideLayouts/slideLayout131.xml" ContentType="application/vnd.openxmlformats-officedocument.presentationml.slideLayout+xml"/>
  <Override PartName="/ppt/slides/slide10.xml" ContentType="application/vnd.openxmlformats-officedocument.presentationml.slide+xml"/>
  <Override PartName="/ppt/tags/tag45.xml" ContentType="application/vnd.openxmlformats-officedocument.presentationml.tags+xml"/>
  <Override PartName="/ppt/slideLayouts/slideLayout31.xml" ContentType="application/vnd.openxmlformats-officedocument.presentationml.slideLayout+xml"/>
  <Override PartName="/ppt/tags/tag92.xml" ContentType="application/vnd.openxmlformats-officedocument.presentationml.tags+xml"/>
  <Override PartName="/ppt/tags/tag201.xml" ContentType="application/vnd.openxmlformats-officedocument.presentationml.tags+xml"/>
  <Override PartName="/ppt/tags/tag346.xml" ContentType="application/vnd.openxmlformats-officedocument.presentationml.tags+xml"/>
  <Override PartName="/ppt/tags/tag393.xml" ContentType="application/vnd.openxmlformats-officedocument.presentationml.tags+xml"/>
  <Override PartName="/ppt/notesSlides/notesSlide23.xml" ContentType="application/vnd.openxmlformats-officedocument.presentationml.notesSlide+xml"/>
  <Override PartName="/ppt/tags/tag138.xml" ContentType="application/vnd.openxmlformats-officedocument.presentationml.tags+xml"/>
  <Override PartName="/ppt/tags/tag185.xml" ContentType="application/vnd.openxmlformats-officedocument.presentationml.tags+xml"/>
  <Override PartName="/ppt/tags/tag324.xml" ContentType="application/vnd.openxmlformats-officedocument.presentationml.tags+xml"/>
  <Override PartName="/ppt/tags/tag371.xml" ContentType="application/vnd.openxmlformats-officedocument.presentationml.tags+xml"/>
  <Override PartName="/ppt/theme/theme14.xml" ContentType="application/vnd.openxmlformats-officedocument.theme+xml"/>
  <Override PartName="/ppt/tags/tag469.xml" ContentType="application/vnd.openxmlformats-officedocument.presentationml.tags+xml"/>
  <Override PartName="/ppt/tags/tag23.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tags/tag163.xml" ContentType="application/vnd.openxmlformats-officedocument.presentationml.tags+xml"/>
  <Override PartName="/ppt/tags/tag9.xml" ContentType="application/vnd.openxmlformats-officedocument.presentationml.tags+xml"/>
  <Override PartName="/ppt/theme/theme6.xml" ContentType="application/vnd.openxmlformats-officedocument.theme+xml"/>
  <Override PartName="/ppt/slideLayouts/slideLayout69.xml" ContentType="application/vnd.openxmlformats-officedocument.presentationml.slideLayout+xml"/>
  <Override PartName="/ppt/tags/tag302.xml" ContentType="application/vnd.openxmlformats-officedocument.presentationml.tags+xml"/>
  <Override PartName="/ppt/tags/tag447.xml" ContentType="application/vnd.openxmlformats-officedocument.presentationml.tags+xml"/>
  <Override PartName="/ppt/slides/slide48.xml" ContentType="application/vnd.openxmlformats-officedocument.presentationml.slide+xml"/>
  <Default Extension="bin" ContentType="application/vnd.openxmlformats-officedocument.oleObject"/>
  <Override PartName="/ppt/tags/tag141.xml" ContentType="application/vnd.openxmlformats-officedocument.presentationml.tags+xml"/>
  <Override PartName="/ppt/tags/tag239.xml" ContentType="application/vnd.openxmlformats-officedocument.presentationml.tags+xml"/>
  <Override PartName="/ppt/tags/tag286.xml" ContentType="application/vnd.openxmlformats-officedocument.presentationml.tags+xml"/>
  <Override PartName="/ppt/tags/tag425.xml" ContentType="application/vnd.openxmlformats-officedocument.presentationml.tags+xml"/>
  <Override PartName="/ppt/tags/tag472.xml" ContentType="application/vnd.openxmlformats-officedocument.presentationml.tags+xml"/>
  <Override PartName="/ppt/slides/slide26.xml" ContentType="application/vnd.openxmlformats-officedocument.presentationml.slide+xml"/>
  <Override PartName="/ppt/slides/slide73.xml" ContentType="application/vnd.openxmlformats-officedocument.presentationml.slide+xml"/>
  <Override PartName="/ppt/slideLayouts/slideLayout47.xml" ContentType="application/vnd.openxmlformats-officedocument.presentationml.slideLayout+xml"/>
  <Override PartName="/ppt/tags/tag217.xml" ContentType="application/vnd.openxmlformats-officedocument.presentationml.tags+xml"/>
  <Override PartName="/ppt/tags/tag264.xml" ContentType="application/vnd.openxmlformats-officedocument.presentationml.tags+xml"/>
  <Override PartName="/ppt/slideLayouts/slideLayout94.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slideLayouts/slideLayout25.xml" ContentType="application/vnd.openxmlformats-officedocument.presentationml.slideLayout+xml"/>
  <Override PartName="/ppt/tags/tag86.xml" ContentType="application/vnd.openxmlformats-officedocument.presentationml.tags+xml"/>
  <Override PartName="/ppt/slideLayouts/slideLayout72.xml" ContentType="application/vnd.openxmlformats-officedocument.presentationml.slideLayout+xml"/>
  <Override PartName="/ppt/slideLayouts/slideLayout125.xml" ContentType="application/vnd.openxmlformats-officedocument.presentationml.slideLayout+xml"/>
  <Override PartName="/ppt/tags/tag387.xml" ContentType="application/vnd.openxmlformats-officedocument.presentationml.tags+xml"/>
  <Override PartName="/ppt/tags/tag403.xml" ContentType="application/vnd.openxmlformats-officedocument.presentationml.tags+xml"/>
  <Override PartName="/ppt/tags/tag450.xml" ContentType="application/vnd.openxmlformats-officedocument.presentationml.tags+xml"/>
  <Override PartName="/ppt/notesSlides/notesSlide17.xml" ContentType="application/vnd.openxmlformats-officedocument.presentationml.notesSlide+xml"/>
  <Override PartName="/ppt/slides/slide51.xml" ContentType="application/vnd.openxmlformats-officedocument.presentationml.slide+xml"/>
  <Override PartName="/ppt/tags/tag179.xml" ContentType="application/vnd.openxmlformats-officedocument.presentationml.tags+xml"/>
  <Override PartName="/ppt/tags/tag242.xml" ContentType="application/vnd.openxmlformats-officedocument.presentationml.tags+xml"/>
  <Override PartName="/ppt/slideLayouts/slideLayout103.xml" ContentType="application/vnd.openxmlformats-officedocument.presentationml.slideLayout+xml"/>
  <Override PartName="/ppt/tags/tag17.xml" ContentType="application/vnd.openxmlformats-officedocument.presentationml.tags+xml"/>
  <Override PartName="/ppt/tags/tag64.xml" ContentType="application/vnd.openxmlformats-officedocument.presentationml.tags+xml"/>
  <Override PartName="/ppt/slideLayouts/slideLayout50.xml" ContentType="application/vnd.openxmlformats-officedocument.presentationml.slideLayout+xml"/>
  <Override PartName="/ppt/tags/tag220.xml" ContentType="application/vnd.openxmlformats-officedocument.presentationml.tags+xml"/>
  <Override PartName="/ppt/tags/tag318.xml" ContentType="application/vnd.openxmlformats-officedocument.presentationml.tags+xml"/>
  <Override PartName="/ppt/tags/tag365.xml" ContentType="application/vnd.openxmlformats-officedocument.presentationml.tags+xml"/>
  <Override PartName="/ppt/notesSlides/notesSlide42.xml" ContentType="application/vnd.openxmlformats-officedocument.presentationml.notesSlide+xml"/>
  <Override PartName="/ppt/slideMasters/slideMaster9.xml" ContentType="application/vnd.openxmlformats-officedocument.presentationml.slideMaster+xml"/>
  <Override PartName="/ppt/slideMasters/slideMaster12.xml" ContentType="application/vnd.openxmlformats-officedocument.presentationml.slideMaster+xml"/>
  <Default Extension="gif" ContentType="image/gif"/>
  <Override PartName="/ppt/tags/tag157.xml" ContentType="application/vnd.openxmlformats-officedocument.presentationml.tags+xml"/>
  <Override PartName="/ppt/tags/tag343.xml" ContentType="application/vnd.openxmlformats-officedocument.presentationml.tags+xml"/>
  <Override PartName="/ppt/tags/tag390.xml" ContentType="application/vnd.openxmlformats-officedocument.presentationml.tags+xml"/>
  <Override PartName="/ppt/notesSlides/notesSlide8.xml" ContentType="application/vnd.openxmlformats-officedocument.presentationml.notesSlide+xml"/>
  <Override PartName="/ppt/notesSlides/notesSlide20.xml" ContentType="application/vnd.openxmlformats-officedocument.presentationml.notesSlide+xml"/>
  <Override PartName="/ppt/tags/tag42.xml" ContentType="application/vnd.openxmlformats-officedocument.presentationml.tags+xml"/>
  <Override PartName="/ppt/tags/tag135.xml" ContentType="application/vnd.openxmlformats-officedocument.presentationml.tags+xml"/>
  <Override PartName="/ppt/tags/tag182.xml" ContentType="application/vnd.openxmlformats-officedocument.presentationml.tags+xml"/>
  <Override PartName="/ppt/tags/tag20.xml" ContentType="application/vnd.openxmlformats-officedocument.presentationml.tags+xml"/>
  <Override PartName="/ppt/slideLayouts/slideLayout88.xml" ContentType="application/vnd.openxmlformats-officedocument.presentationml.slideLayout+xml"/>
  <Override PartName="/ppt/theme/theme11.xml" ContentType="application/vnd.openxmlformats-officedocument.theme+xml"/>
  <Override PartName="/ppt/tags/tag321.xml" ContentType="application/vnd.openxmlformats-officedocument.presentationml.tags+xml"/>
  <Override PartName="/ppt/tags/tag419.xml" ContentType="application/vnd.openxmlformats-officedocument.presentationml.tags+xml"/>
  <Override PartName="/ppt/tags/tag466.xml" ContentType="application/vnd.openxmlformats-officedocument.presentationml.tags+xml"/>
  <Override PartName="/ppt/slides/slide67.xml" ContentType="application/vnd.openxmlformats-officedocument.presentationml.slide+xml"/>
  <Override PartName="/ppt/tags/tag6.xml" ContentType="application/vnd.openxmlformats-officedocument.presentationml.tags+xml"/>
  <Override PartName="/ppt/slideLayouts/slideLayout19.xml" ContentType="application/vnd.openxmlformats-officedocument.presentationml.slideLayout+xml"/>
  <Override PartName="/ppt/tags/tag113.xml" ContentType="application/vnd.openxmlformats-officedocument.presentationml.tags+xml"/>
  <Override PartName="/ppt/tags/tag160.xml" ContentType="application/vnd.openxmlformats-officedocument.presentationml.tags+xml"/>
  <Override PartName="/ppt/slideLayouts/slideLayout66.xml" ContentType="application/vnd.openxmlformats-officedocument.presentationml.slideLayout+xml"/>
  <Override PartName="/ppt/tags/tag258.xml" ContentType="application/vnd.openxmlformats-officedocument.presentationml.tags+xml"/>
  <Override PartName="/ppt/slideLayouts/slideLayout119.xml" ContentType="application/vnd.openxmlformats-officedocument.presentationml.slideLayout+xml"/>
  <Override PartName="/ppt/tags/tag444.xml" ContentType="application/vnd.openxmlformats-officedocument.presentationml.tags+xml"/>
  <Override PartName="/ppt/slides/slide45.xml" ContentType="application/vnd.openxmlformats-officedocument.presentationml.slide+xml"/>
  <Override PartName="/ppt/theme/theme3.xml" ContentType="application/vnd.openxmlformats-officedocument.theme+xml"/>
  <Override PartName="/ppt/tags/tag236.xml" ContentType="application/vnd.openxmlformats-officedocument.presentationml.tags+xml"/>
  <Override PartName="/ppt/tags/tag283.xml" ContentType="application/vnd.openxmlformats-officedocument.presentationml.tags+xml"/>
  <Override PartName="/ppt/notesSlides/notesSlide58.xml" ContentType="application/vnd.openxmlformats-officedocument.presentationml.notesSlide+xml"/>
  <Override PartName="/ppt/tags/tag58.xml" ContentType="application/vnd.openxmlformats-officedocument.presentationml.tags+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tags/tag359.xml" ContentType="application/vnd.openxmlformats-officedocument.presentationml.tags+xml"/>
  <Override PartName="/ppt/tags/tag422.xml" ContentType="application/vnd.openxmlformats-officedocument.presentationml.tags+xml"/>
  <Override PartName="/ppt/notesSlides/notesSlide36.xml" ContentType="application/vnd.openxmlformats-officedocument.presentationml.notesSlide+xml"/>
  <Override PartName="/ppt/slides/slide23.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tags/tag198.xml" ContentType="application/vnd.openxmlformats-officedocument.presentationml.tags+xml"/>
  <Override PartName="/ppt/tags/tag214.xml" ContentType="application/vnd.openxmlformats-officedocument.presentationml.tags+xml"/>
  <Override PartName="/ppt/tags/tag261.xml" ContentType="application/vnd.openxmlformats-officedocument.presentationml.tags+xml"/>
  <Override PartName="/ppt/slideLayouts/slideLayout122.xml" ContentType="application/vnd.openxmlformats-officedocument.presentationml.slideLayout+xml"/>
  <Override PartName="/ppt/tags/tag400.xml" ContentType="application/vnd.openxmlformats-officedocument.presentationml.tags+xml"/>
  <Override PartName="/ppt/tags/tag36.xml" ContentType="application/vnd.openxmlformats-officedocument.presentationml.tags+xml"/>
  <Override PartName="/ppt/tags/tag83.xml" ContentType="application/vnd.openxmlformats-officedocument.presentationml.tags+xml"/>
  <Override PartName="/ppt/tags/tag337.xml" ContentType="application/vnd.openxmlformats-officedocument.presentationml.tags+xml"/>
  <Override PartName="/ppt/tags/tag384.xml" ContentType="application/vnd.openxmlformats-officedocument.presentationml.tags+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tags/tag14.xml" ContentType="application/vnd.openxmlformats-officedocument.presentationml.tags+xml"/>
  <Override PartName="/ppt/tags/tag61.xml" ContentType="application/vnd.openxmlformats-officedocument.presentationml.tags+xml"/>
  <Override PartName="/ppt/tags/tag129.xml" ContentType="application/vnd.openxmlformats-officedocument.presentationml.tags+xml"/>
  <Override PartName="/ppt/tags/tag176.xml" ContentType="application/vnd.openxmlformats-officedocument.presentationml.tags+xml"/>
  <Override PartName="/ppt/slideLayouts/slideLayout100.xml" ContentType="application/vnd.openxmlformats-officedocument.presentationml.slideLayout+xml"/>
  <Override PartName="/ppt/tags/tag315.xml" ContentType="application/vnd.openxmlformats-officedocument.presentationml.tags+xml"/>
  <Override PartName="/ppt/tags/tag362.xml" ContentType="application/vnd.openxmlformats-officedocument.presentationml.tags+xml"/>
  <Override PartName="/ppt/slideMasters/slideMaster6.xml" ContentType="application/vnd.openxmlformats-officedocument.presentationml.slideMaster+xml"/>
  <Override PartName="/ppt/tags/tag107.xml" ContentType="application/vnd.openxmlformats-officedocument.presentationml.tags+xml"/>
  <Override PartName="/ppt/tags/tag154.xml" ContentType="application/vnd.openxmlformats-officedocument.presentationml.tags+xml"/>
  <Override PartName="/ppt/tags/tag299.xml" ContentType="application/vnd.openxmlformats-officedocument.presentationml.tags+xml"/>
  <Override PartName="/ppt/tags/tag438.xml" ContentType="application/vnd.openxmlformats-officedocument.presentationml.tags+xml"/>
  <Override PartName="/ppt/tags/tag277.xml" ContentType="application/vnd.openxmlformats-officedocument.presentationml.tags+xml"/>
  <Override PartName="/ppt/tags/tag340.xml" ContentType="application/vnd.openxmlformats-officedocument.presentationml.tags+xml"/>
  <Override PartName="/ppt/notesSlides/notesSlide5.xml" ContentType="application/vnd.openxmlformats-officedocument.presentationml.notesSlide+xml"/>
  <Override PartName="/ppt/slides/slide39.xml" ContentType="application/vnd.openxmlformats-officedocument.presentationml.slide+xml"/>
  <Override PartName="/ppt/slides/slide86.xml" ContentType="application/vnd.openxmlformats-officedocument.presentationml.slide+xml"/>
  <Override PartName="/ppt/slideLayouts/slideLayout38.xml" ContentType="application/vnd.openxmlformats-officedocument.presentationml.slideLayout+xml"/>
  <Override PartName="/ppt/tags/tag132.xml" ContentType="application/vnd.openxmlformats-officedocument.presentationml.tags+xml"/>
  <Override PartName="/ppt/slideLayouts/slideLayout85.xml" ContentType="application/vnd.openxmlformats-officedocument.presentationml.slideLayout+xml"/>
  <Override PartName="/ppt/tags/tag416.xml" ContentType="application/vnd.openxmlformats-officedocument.presentationml.tags+xml"/>
  <Override PartName="/ppt/tags/tag463.xml" ContentType="application/vnd.openxmlformats-officedocument.presentationml.tags+xml"/>
  <Override PartName="/ppt/slides/slide17.xml" ContentType="application/vnd.openxmlformats-officedocument.presentationml.slide+xml"/>
  <Override PartName="/ppt/slides/slide64.xml" ContentType="application/vnd.openxmlformats-officedocument.presentationml.slide+xml"/>
  <Override PartName="/ppt/tags/tag99.xml" ContentType="application/vnd.openxmlformats-officedocument.presentationml.tags+xml"/>
  <Override PartName="/ppt/tags/tag110.xml" ContentType="application/vnd.openxmlformats-officedocument.presentationml.tags+xml"/>
  <Override PartName="/ppt/tags/tag208.xml" ContentType="application/vnd.openxmlformats-officedocument.presentationml.tags+xml"/>
  <Override PartName="/ppt/tags/tag255.xml" ContentType="application/vnd.openxmlformats-officedocument.presentationml.tags+xml"/>
  <Override PartName="/ppt/slideLayouts/slideLayout116.xml" ContentType="application/vnd.openxmlformats-officedocument.presentationml.slideLayout+xml"/>
  <Override PartName="/ppt/slideLayouts/slideLayout16.xml" ContentType="application/vnd.openxmlformats-officedocument.presentationml.slideLayout+xml"/>
  <Override PartName="/ppt/tags/tag3.xml" ContentType="application/vnd.openxmlformats-officedocument.presentationml.tags+xml"/>
  <Override PartName="/ppt/tags/tag77.xml" ContentType="application/vnd.openxmlformats-officedocument.presentationml.tags+xml"/>
  <Override PartName="/ppt/slideLayouts/slideLayout63.xml" ContentType="application/vnd.openxmlformats-officedocument.presentationml.slideLayout+xml"/>
  <Override PartName="/ppt/tags/tag233.xml" ContentType="application/vnd.openxmlformats-officedocument.presentationml.tags+xml"/>
  <Override PartName="/ppt/tags/tag280.xml" ContentType="application/vnd.openxmlformats-officedocument.presentationml.tags+xml"/>
  <Override PartName="/ppt/tags/tag378.xml" ContentType="application/vnd.openxmlformats-officedocument.presentationml.tags+xml"/>
  <Override PartName="/ppt/tags/tag441.xml" ContentType="application/vnd.openxmlformats-officedocument.presentationml.tags+xml"/>
  <Override PartName="/ppt/notesSlides/notesSlide55.xml" ContentType="application/vnd.openxmlformats-officedocument.presentationml.notesSlide+xml"/>
  <Override PartName="/ppt/slides/slide42.xml" ContentType="application/vnd.openxmlformats-officedocument.presentationml.slide+xml"/>
  <Override PartName="/ppt/slideLayouts/slideLayout41.xml" ContentType="application/vnd.openxmlformats-officedocument.presentationml.slideLayout+xml"/>
  <Override PartName="/ppt/slides/slide20.xml" ContentType="application/vnd.openxmlformats-officedocument.presentationml.slide+xml"/>
  <Override PartName="/ppt/tags/tag55.xml" ContentType="application/vnd.openxmlformats-officedocument.presentationml.tags+xml"/>
  <Override PartName="/ppt/tags/tag211.xml" ContentType="application/vnd.openxmlformats-officedocument.presentationml.tags+xml"/>
  <Override PartName="/ppt/tags/tag309.xml" ContentType="application/vnd.openxmlformats-officedocument.presentationml.tags+xml"/>
  <Override PartName="/ppt/tags/tag356.xml" ContentType="application/vnd.openxmlformats-officedocument.presentationml.tags+xml"/>
  <Override PartName="/ppt/notesSlides/notesSlide33.xml" ContentType="application/vnd.openxmlformats-officedocument.presentationml.notesSlide+xml"/>
  <Override PartName="/ppt/tags/tag33.xml" ContentType="application/vnd.openxmlformats-officedocument.presentationml.tags+xml"/>
  <Override PartName="/ppt/tags/tag80.xml" ContentType="application/vnd.openxmlformats-officedocument.presentationml.tags+xml"/>
  <Override PartName="/ppt/tags/tag148.xml" ContentType="application/vnd.openxmlformats-officedocument.presentationml.tags+xml"/>
  <Override PartName="/ppt/tags/tag195.xml" ContentType="application/vnd.openxmlformats-officedocument.presentationml.tags+xml"/>
  <Override PartName="/ppt/tags/tag334.xml" ContentType="application/vnd.openxmlformats-officedocument.presentationml.tags+xml"/>
  <Override PartName="/ppt/tags/tag381.xml" ContentType="application/vnd.openxmlformats-officedocument.presentationml.tags+xml"/>
  <Override PartName="/ppt/notesSlides/notesSlide11.xml" ContentType="application/vnd.openxmlformats-officedocument.presentationml.notesSlide+xml"/>
  <Override PartName="/ppt/tags/tag126.xml" ContentType="application/vnd.openxmlformats-officedocument.presentationml.tags+xml"/>
  <Override PartName="/ppt/tags/tag173.xml" ContentType="application/vnd.openxmlformats-officedocument.presentationml.tags+xml"/>
  <Override PartName="/ppt/tags/tag457.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slideLayouts/slideLayout79.xml" ContentType="application/vnd.openxmlformats-officedocument.presentationml.slideLayout+xml"/>
  <Override PartName="/ppt/tags/tag249.xml" ContentType="application/vnd.openxmlformats-officedocument.presentationml.tags+xml"/>
  <Override PartName="/ppt/tags/tag296.xml" ContentType="application/vnd.openxmlformats-officedocument.presentationml.tags+xml"/>
  <Override PartName="/ppt/tags/tag312.xml" ContentType="application/vnd.openxmlformats-officedocument.presentationml.tags+xml"/>
  <Override PartName="/ppt/slideMasters/slideMaster3.xml" ContentType="application/vnd.openxmlformats-officedocument.presentationml.slideMaster+xml"/>
  <Override PartName="/ppt/slides/slide58.xml" ContentType="application/vnd.openxmlformats-officedocument.presentationml.slide+xml"/>
  <Override PartName="/ppt/tags/tag104.xml" ContentType="application/vnd.openxmlformats-officedocument.presentationml.tags+xml"/>
  <Override PartName="/ppt/slideLayouts/slideLayout57.xml" ContentType="application/vnd.openxmlformats-officedocument.presentationml.slideLayout+xml"/>
  <Override PartName="/ppt/tags/tag151.xml" ContentType="application/vnd.openxmlformats-officedocument.presentationml.tags+xml"/>
  <Override PartName="/ppt/tags/tag435.xml" ContentType="application/vnd.openxmlformats-officedocument.presentationml.tags+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tags/tag227.xml" ContentType="application/vnd.openxmlformats-officedocument.presentationml.tags+xml"/>
  <Override PartName="/ppt/tags/tag274.xml" ContentType="application/vnd.openxmlformats-officedocument.presentationml.tags+xml"/>
  <Override PartName="/ppt/tags/tag413.xml" ContentType="application/vnd.openxmlformats-officedocument.presentationml.tags+xml"/>
  <Override PartName="/ppt/slideLayouts/slideLayout135.xml" ContentType="application/vnd.openxmlformats-officedocument.presentationml.slideLayout+xml"/>
  <Override PartName="/ppt/tags/tag460.xml" ContentType="application/vnd.openxmlformats-officedocument.presentationml.tags+xml"/>
  <Override PartName="/ppt/notesSlides/notesSlide49.xml" ContentType="application/vnd.openxmlformats-officedocument.presentationml.notesSlide+xml"/>
  <Override PartName="/ppt/tags/tag49.xml" ContentType="application/vnd.openxmlformats-officedocument.presentationml.tags+xml"/>
  <Override PartName="/ppt/slideLayouts/slideLayout35.xml" ContentType="application/vnd.openxmlformats-officedocument.presentationml.slideLayout+xml"/>
  <Override PartName="/ppt/tags/tag96.xml" ContentType="application/vnd.openxmlformats-officedocument.presentationml.tags+xml"/>
  <Override PartName="/ppt/tags/tag205.xml" ContentType="application/vnd.openxmlformats-officedocument.presentationml.tags+xml"/>
  <Override PartName="/ppt/slideLayouts/slideLayout82.xml" ContentType="application/vnd.openxmlformats-officedocument.presentationml.slideLayout+xml"/>
  <Override PartName="/ppt/tags/tag252.xml" ContentType="application/vnd.openxmlformats-officedocument.presentationml.tags+xml"/>
  <Override PartName="/ppt/tags/tag397.xml" ContentType="application/vnd.openxmlformats-officedocument.presentationml.tags+xml"/>
  <Override PartName="/ppt/notesSlides/notesSlide27.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60.xml" ContentType="application/vnd.openxmlformats-officedocument.presentationml.slideLayout+xml"/>
  <Override PartName="/ppt/tags/tag189.xml" ContentType="application/vnd.openxmlformats-officedocument.presentationml.tags+xml"/>
  <Override PartName="/ppt/slideLayouts/slideLayout113.xml" ContentType="application/vnd.openxmlformats-officedocument.presentationml.slideLayout+xml"/>
  <Override PartName="/ppt/tableStyles.xml" ContentType="application/vnd.openxmlformats-officedocument.presentationml.tableStyles+xml"/>
  <Override PartName="/ppt/tags/tag27.xml" ContentType="application/vnd.openxmlformats-officedocument.presentationml.tags+xml"/>
  <Override PartName="/ppt/tags/tag74.xml" ContentType="application/vnd.openxmlformats-officedocument.presentationml.tags+xml"/>
  <Override PartName="/ppt/tags/tag230.xml" ContentType="application/vnd.openxmlformats-officedocument.presentationml.tags+xml"/>
  <Override PartName="/ppt/tags/tag328.xml" ContentType="application/vnd.openxmlformats-officedocument.presentationml.tags+xml"/>
  <Override PartName="/ppt/tags/tag375.xml" ContentType="application/vnd.openxmlformats-officedocument.presentationml.tags+xml"/>
  <Override PartName="/ppt/notesSlides/notesSlide52.xml" ContentType="application/vnd.openxmlformats-officedocument.presentationml.notesSlide+xml"/>
  <Override PartName="/ppt/tags/tag52.xml" ContentType="application/vnd.openxmlformats-officedocument.presentationml.tags+xml"/>
  <Override PartName="/ppt/tags/tag167.xml" ContentType="application/vnd.openxmlformats-officedocument.presentationml.tags+xml"/>
  <Override PartName="/ppt/tags/tag306.xml" ContentType="application/vnd.openxmlformats-officedocument.presentationml.tags+xml"/>
  <Override PartName="/ppt/tags/tag353.xml" ContentType="application/vnd.openxmlformats-officedocument.presentationml.tags+xml"/>
  <Override PartName="/ppt/notesSlides/notesSlide30.xml" ContentType="application/vnd.openxmlformats-officedocument.presentationml.notesSlide+xml"/>
  <Override PartName="/ppt/tags/tag145.xml" ContentType="application/vnd.openxmlformats-officedocument.presentationml.tags+xml"/>
  <Override PartName="/ppt/tags/tag192.xml" ContentType="application/vnd.openxmlformats-officedocument.presentationml.tags+xml"/>
  <Override PartName="/ppt/tags/tag429.xml" ContentType="application/vnd.openxmlformats-officedocument.presentationml.tags+xml"/>
  <Override PartName="/ppt/slides/slide77.xml" ContentType="application/vnd.openxmlformats-officedocument.presentationml.slide+xml"/>
  <Override PartName="/ppt/tags/tag30.xml" ContentType="application/vnd.openxmlformats-officedocument.presentationml.tags+xml"/>
  <Override PartName="/ppt/tags/tag268.xml" ContentType="application/vnd.openxmlformats-officedocument.presentationml.tags+xml"/>
  <Override PartName="/ppt/slideLayouts/slideLayout98.xml" ContentType="application/vnd.openxmlformats-officedocument.presentationml.slideLayout+xml"/>
  <Override PartName="/ppt/tags/tag331.xml" ContentType="application/vnd.openxmlformats-officedocument.presentationml.tags+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ags/tag123.xml" ContentType="application/vnd.openxmlformats-officedocument.presentationml.tags+xml"/>
  <Override PartName="/ppt/tags/tag170.xml" ContentType="application/vnd.openxmlformats-officedocument.presentationml.tags+xml"/>
  <Override PartName="/ppt/slideLayouts/slideLayout76.xml" ContentType="application/vnd.openxmlformats-officedocument.presentationml.slideLayout+xml"/>
  <Override PartName="/ppt/tags/tag407.xml" ContentType="application/vnd.openxmlformats-officedocument.presentationml.tags+xml"/>
  <Override PartName="/ppt/slideLayouts/slideLayout129.xml" ContentType="application/vnd.openxmlformats-officedocument.presentationml.slideLayout+xml"/>
  <Override PartName="/ppt/tags/tag454.xml" ContentType="application/vnd.openxmlformats-officedocument.presentationml.tags+xml"/>
  <Override PartName="/ppt/slides/slide55.xml" ContentType="application/vnd.openxmlformats-officedocument.presentationml.slide+xml"/>
  <Override PartName="/ppt/tags/tag101.xml" ContentType="application/vnd.openxmlformats-officedocument.presentationml.tags+xml"/>
  <Override PartName="/ppt/tags/tag246.xml" ContentType="application/vnd.openxmlformats-officedocument.presentationml.tags+xml"/>
  <Override PartName="/ppt/tags/tag293.xml" ContentType="application/vnd.openxmlformats-officedocument.presentationml.tags+xml"/>
  <Override PartName="/ppt/slideLayouts/slideLayout107.xml" ContentType="application/vnd.openxmlformats-officedocument.presentationml.slideLayout+xml"/>
  <Override PartName="/ppt/tags/tag432.xml" ContentType="application/vnd.openxmlformats-officedocument.presentationml.tags+xml"/>
  <Override PartName="/ppt/slides/slide33.xml" ContentType="application/vnd.openxmlformats-officedocument.presentationml.slide+xml"/>
  <Override PartName="/ppt/slides/slide80.xml" ContentType="application/vnd.openxmlformats-officedocument.presentationml.slide+xml"/>
  <Override PartName="/ppt/tags/tag68.xml" ContentType="application/vnd.openxmlformats-officedocument.presentationml.tags+xml"/>
  <Override PartName="/ppt/slideLayouts/slideLayout54.xml" ContentType="application/vnd.openxmlformats-officedocument.presentationml.slideLayout+xml"/>
  <Override PartName="/ppt/tags/tag224.xml" ContentType="application/vnd.openxmlformats-officedocument.presentationml.tags+xml"/>
  <Override PartName="/ppt/tags/tag271.xml" ContentType="application/vnd.openxmlformats-officedocument.presentationml.tags+xml"/>
  <Override PartName="/ppt/tags/tag369.xml" ContentType="application/vnd.openxmlformats-officedocument.presentationml.tags+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Layouts/slideLayout32.xml" ContentType="application/vnd.openxmlformats-officedocument.presentationml.slideLayout+xml"/>
  <Override PartName="/ppt/tags/tag347.xml" ContentType="application/vnd.openxmlformats-officedocument.presentationml.tags+xml"/>
  <Override PartName="/ppt/tags/tag394.xml" ContentType="application/vnd.openxmlformats-officedocument.presentationml.tags+xml"/>
  <Override PartName="/ppt/tags/tag410.xml" ContentType="application/vnd.openxmlformats-officedocument.presentationml.tags+xml"/>
  <Override PartName="/ppt/slideLayouts/slideLayout132.xml" ContentType="application/vnd.openxmlformats-officedocument.presentationml.slideLayout+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tags/tag46.xml" ContentType="application/vnd.openxmlformats-officedocument.presentationml.tags+xml"/>
  <Override PartName="/ppt/tags/tag93.xml" ContentType="application/vnd.openxmlformats-officedocument.presentationml.tags+xml"/>
  <Override PartName="/ppt/tags/tag139.xml" ContentType="application/vnd.openxmlformats-officedocument.presentationml.tags+xml"/>
  <Override PartName="/ppt/tags/tag186.xml" ContentType="application/vnd.openxmlformats-officedocument.presentationml.tags+xml"/>
  <Override PartName="/ppt/tags/tag202.xml" ContentType="application/vnd.openxmlformats-officedocument.presentationml.tags+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tags/tag24.xml" ContentType="application/vnd.openxmlformats-officedocument.presentationml.tags+xml"/>
  <Override PartName="/ppt/tags/tag71.xml" ContentType="application/vnd.openxmlformats-officedocument.presentationml.tags+xml"/>
  <Override PartName="/ppt/tags/tag325.xml" ContentType="application/vnd.openxmlformats-officedocument.presentationml.tags+xml"/>
  <Override PartName="/ppt/tags/tag372.xml" ContentType="application/vnd.openxmlformats-officedocument.presentationml.tags+xml"/>
  <Override PartName="/ppt/theme/theme15.xml" ContentType="application/vnd.openxmlformats-officedocument.theme+xml"/>
  <Override PartName="/ppt/tags/tag117.xml" ContentType="application/vnd.openxmlformats-officedocument.presentationml.tags+xml"/>
  <Override PartName="/ppt/tags/tag164.xml" ContentType="application/vnd.openxmlformats-officedocument.presentationml.tags+xml"/>
  <Override PartName="/ppt/tags/tag448.xml" ContentType="application/vnd.openxmlformats-officedocument.presentationml.tags+xml"/>
  <Override PartName="/ppt/slides/slide49.xml" ContentType="application/vnd.openxmlformats-officedocument.presentationml.slide+xml"/>
  <Override PartName="/ppt/tags/tag142.xml" ContentType="application/vnd.openxmlformats-officedocument.presentationml.tags+xml"/>
  <Override PartName="/ppt/theme/theme7.xml" ContentType="application/vnd.openxmlformats-officedocument.theme+xml"/>
  <Override PartName="/ppt/tags/tag287.xml" ContentType="application/vnd.openxmlformats-officedocument.presentationml.tags+xml"/>
  <Override PartName="/ppt/tags/tag303.xml" ContentType="application/vnd.openxmlformats-officedocument.presentationml.tags+xml"/>
  <Override PartName="/ppt/tags/tag350.xml" ContentType="application/vnd.openxmlformats-officedocument.presentationml.tags+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tags/tag426.xml" ContentType="application/vnd.openxmlformats-officedocument.presentationml.tags+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ags/tag120.xml" ContentType="application/vnd.openxmlformats-officedocument.presentationml.tags+xml"/>
  <Override PartName="/ppt/tags/tag218.xml" ContentType="application/vnd.openxmlformats-officedocument.presentationml.tags+xml"/>
  <Override PartName="/ppt/tags/tag265.xml" ContentType="application/vnd.openxmlformats-officedocument.presentationml.tags+xml"/>
  <Override PartName="/ppt/tags/tag404.xml" ContentType="application/vnd.openxmlformats-officedocument.presentationml.tags+xml"/>
  <Override PartName="/ppt/slideLayouts/slideLayout126.xml" ContentType="application/vnd.openxmlformats-officedocument.presentationml.slideLayout+xml"/>
  <Override PartName="/ppt/tags/tag451.xml" ContentType="application/vnd.openxmlformats-officedocument.presentationml.tags+xml"/>
  <Override PartName="/ppt/slides/slide2.xml" ContentType="application/vnd.openxmlformats-officedocument.presentationml.slide+xml"/>
  <Override PartName="/ppt/slides/slide52.xml" ContentType="application/vnd.openxmlformats-officedocument.presentationml.slide+xml"/>
  <Override PartName="/ppt/slideLayouts/slideLayout26.xml" ContentType="application/vnd.openxmlformats-officedocument.presentationml.slideLayout+xml"/>
  <Override PartName="/ppt/tags/tag87.xml" ContentType="application/vnd.openxmlformats-officedocument.presentationml.tags+xml"/>
  <Override PartName="/ppt/slideLayouts/slideLayout73.xml" ContentType="application/vnd.openxmlformats-officedocument.presentationml.slideLayout+xml"/>
  <Override PartName="/ppt/tags/tag243.xml" ContentType="application/vnd.openxmlformats-officedocument.presentationml.tags+xml"/>
  <Override PartName="/ppt/tags/tag290.xml" ContentType="application/vnd.openxmlformats-officedocument.presentationml.tags+xml"/>
  <Override PartName="/ppt/tags/tag388.xml" ContentType="application/vnd.openxmlformats-officedocument.presentationml.tags+xml"/>
  <Override PartName="/ppt/notesSlides/notesSlide18.xml" ContentType="application/vnd.openxmlformats-officedocument.presentationml.notesSlide+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tags/tag319.xml" ContentType="application/vnd.openxmlformats-officedocument.presentationml.tags+xml"/>
  <Override PartName="/ppt/tags/tag366.xml" ContentType="application/vnd.openxmlformats-officedocument.presentationml.tags+xml"/>
  <Override PartName="/ppt/notesSlides/notesSlide43.xml" ContentType="application/vnd.openxmlformats-officedocument.presentationml.notesSlide+xml"/>
  <Override PartName="/ppt/slides/slide30.xml" ContentType="application/vnd.openxmlformats-officedocument.presentationml.slide+xml"/>
  <Override PartName="/ppt/tags/tag18.xml" ContentType="application/vnd.openxmlformats-officedocument.presentationml.tags+xml"/>
  <Override PartName="/ppt/tags/tag65.xml" ContentType="application/vnd.openxmlformats-officedocument.presentationml.tags+xml"/>
  <Override PartName="/ppt/tags/tag158.xml" ContentType="application/vnd.openxmlformats-officedocument.presentationml.tags+xml"/>
  <Override PartName="/ppt/tags/tag221.xml" ContentType="application/vnd.openxmlformats-officedocument.presentationml.tags+xml"/>
  <Override PartName="/ppt/slideMasters/slideMaster13.xml" ContentType="application/vnd.openxmlformats-officedocument.presentationml.slideMaster+xml"/>
  <Override PartName="/ppt/tags/tag43.xml" ContentType="application/vnd.openxmlformats-officedocument.presentationml.tags+xml"/>
  <Override PartName="/ppt/tags/tag90.xml" ContentType="application/vnd.openxmlformats-officedocument.presentationml.tags+xml"/>
  <Override PartName="/ppt/tags/tag344.xml" ContentType="application/vnd.openxmlformats-officedocument.presentationml.tags+xml"/>
  <Override PartName="/ppt/tags/tag391.xml" ContentType="application/vnd.openxmlformats-officedocument.presentationml.tag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tags/tag136.xml" ContentType="application/vnd.openxmlformats-officedocument.presentationml.tags+xml"/>
  <Override PartName="/ppt/tags/tag183.xml" ContentType="application/vnd.openxmlformats-officedocument.presentationml.tags+xml"/>
  <Override PartName="/ppt/slideLayouts/slideLayout89.xml" ContentType="application/vnd.openxmlformats-officedocument.presentationml.slideLayout+xml"/>
  <Override PartName="/ppt/tags/tag322.xml" ContentType="application/vnd.openxmlformats-officedocument.presentationml.tags+xml"/>
  <Override PartName="/ppt/theme/theme12.xml" ContentType="application/vnd.openxmlformats-officedocument.theme+xml"/>
  <Override PartName="/ppt/tags/tag467.xml" ContentType="application/vnd.openxmlformats-officedocument.presentationml.tags+xml"/>
  <Override PartName="/ppt/slides/slide68.xml" ContentType="application/vnd.openxmlformats-officedocument.presentationml.slide+xml"/>
  <Override PartName="/ppt/tags/tag21.xml" ContentType="application/vnd.openxmlformats-officedocument.presentationml.tags+xml"/>
  <Override PartName="/ppt/tags/tag114.xml" ContentType="application/vnd.openxmlformats-officedocument.presentationml.tags+xml"/>
  <Override PartName="/ppt/tags/tag161.xml" ContentType="application/vnd.openxmlformats-officedocument.presentationml.tags+xml"/>
  <Override PartName="/ppt/tags/tag259.xml" ContentType="application/vnd.openxmlformats-officedocument.presentationml.tags+xml"/>
  <Override PartName="/ppt/tags/tag7.xml" ContentType="application/vnd.openxmlformats-officedocument.presentationml.tags+xml"/>
  <Override PartName="/ppt/theme/theme4.xml" ContentType="application/vnd.openxmlformats-officedocument.theme+xml"/>
  <Override PartName="/ppt/slideLayouts/slideLayout67.xml" ContentType="application/vnd.openxmlformats-officedocument.presentationml.slideLayout+xml"/>
  <Override PartName="/ppt/tags/tag300.xml" ContentType="application/vnd.openxmlformats-officedocument.presentationml.tags+xml"/>
  <Override PartName="/ppt/tags/tag445.xml" ContentType="application/vnd.openxmlformats-officedocument.presentationml.tags+xml"/>
  <Override PartName="/ppt/notesSlides/notesSlide59.xml" ContentType="application/vnd.openxmlformats-officedocument.presentationml.notesSlide+xml"/>
  <Override PartName="/ppt/slides/slide46.xml" ContentType="application/vnd.openxmlformats-officedocument.presentationml.slide+xml"/>
  <Override PartName="/ppt/slideLayouts/slideLayout45.xml" ContentType="application/vnd.openxmlformats-officedocument.presentationml.slideLayout+xml"/>
  <Override PartName="/ppt/tags/tag237.xml" ContentType="application/vnd.openxmlformats-officedocument.presentationml.tags+xml"/>
  <Override PartName="/ppt/tags/tag284.xml" ContentType="application/vnd.openxmlformats-officedocument.presentationml.tags+xml"/>
  <Override PartName="/ppt/tags/tag423.xml" ContentType="application/vnd.openxmlformats-officedocument.presentationml.tags+xml"/>
  <Override PartName="/ppt/tags/tag470.xml" ContentType="application/vnd.openxmlformats-officedocument.presentationml.tags+xml"/>
  <Override PartName="/ppt/slides/slide24.xml" ContentType="application/vnd.openxmlformats-officedocument.presentationml.slide+xml"/>
  <Override PartName="/ppt/slides/slide71.xml" ContentType="application/vnd.openxmlformats-officedocument.presentationml.slide+xml"/>
  <Override PartName="/ppt/tags/tag59.xml" ContentType="application/vnd.openxmlformats-officedocument.presentationml.tags+xml"/>
  <Override PartName="/ppt/tags/tag215.xml" ContentType="application/vnd.openxmlformats-officedocument.presentationml.tags+xml"/>
  <Override PartName="/ppt/tags/tag262.xml" ContentType="application/vnd.openxmlformats-officedocument.presentationml.tags+xml"/>
  <Override PartName="/ppt/slideLayouts/slideLayout92.xml" ContentType="application/vnd.openxmlformats-officedocument.presentationml.slideLayout+xml"/>
  <Override PartName="/ppt/notesSlides/notesSlide37.xml" ContentType="application/vnd.openxmlformats-officedocument.presentationml.notesSlide+xml"/>
  <Override PartName="/ppt/slideLayouts/slideLayout1.xml" ContentType="application/vnd.openxmlformats-officedocument.presentationml.slideLayout+xml"/>
  <Override PartName="/ppt/tags/tag37.xml" ContentType="application/vnd.openxmlformats-officedocument.presentationml.tags+xml"/>
  <Override PartName="/ppt/slideLayouts/slideLayout23.xml" ContentType="application/vnd.openxmlformats-officedocument.presentationml.slideLayout+xml"/>
  <Override PartName="/ppt/tags/tag84.xml" ContentType="application/vnd.openxmlformats-officedocument.presentationml.tags+xml"/>
  <Override PartName="/ppt/slideLayouts/slideLayout70.xml" ContentType="application/vnd.openxmlformats-officedocument.presentationml.slideLayout+xml"/>
  <Override PartName="/ppt/tags/tag199.xml" ContentType="application/vnd.openxmlformats-officedocument.presentationml.tags+xml"/>
  <Override PartName="/ppt/tags/tag338.xml" ContentType="application/vnd.openxmlformats-officedocument.presentationml.tags+xml"/>
  <Override PartName="/ppt/slideLayouts/slideLayout123.xml" ContentType="application/vnd.openxmlformats-officedocument.presentationml.slideLayout+xml"/>
  <Override PartName="/ppt/tags/tag385.xml" ContentType="application/vnd.openxmlformats-officedocument.presentationml.tags+xml"/>
  <Override PartName="/ppt/tags/tag401.xml" ContentType="application/vnd.openxmlformats-officedocument.presentationml.tags+xml"/>
  <Override PartName="/ppt/notesSlides/notesSlide15.xml" ContentType="application/vnd.openxmlformats-officedocument.presentationml.notesSlide+xml"/>
  <Override PartName="/ppt/notesSlides/notesSlide62.xml" ContentType="application/vnd.openxmlformats-officedocument.presentationml.notesSlide+xml"/>
  <Override PartName="/ppt/tags/tag177.xml" ContentType="application/vnd.openxmlformats-officedocument.presentationml.tags+xml"/>
  <Override PartName="/ppt/tags/tag240.xml" ContentType="application/vnd.openxmlformats-officedocument.presentationml.tags+xml"/>
  <Override PartName="/ppt/slideLayouts/slideLayout101.xml" ContentType="application/vnd.openxmlformats-officedocument.presentationml.slideLayout+xml"/>
  <Override PartName="/ppt/tags/tag15.xml" ContentType="application/vnd.openxmlformats-officedocument.presentationml.tags+xml"/>
  <Default Extension="tiff" ContentType="image/tiff"/>
  <Override PartName="/ppt/tags/tag62.xml" ContentType="application/vnd.openxmlformats-officedocument.presentationml.tags+xml"/>
  <Override PartName="/ppt/tags/tag316.xml" ContentType="application/vnd.openxmlformats-officedocument.presentationml.tags+xml"/>
  <Override PartName="/ppt/tags/tag363.xml" ContentType="application/vnd.openxmlformats-officedocument.presentationml.tags+xml"/>
  <Override PartName="/ppt/notesSlides/notesSlide40.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ags/tag40.xml" ContentType="application/vnd.openxmlformats-officedocument.presentationml.tags+xml"/>
  <Override PartName="/ppt/tags/tag108.xml" ContentType="application/vnd.openxmlformats-officedocument.presentationml.tags+xml"/>
  <Override PartName="/ppt/tags/tag155.xml" ContentType="application/vnd.openxmlformats-officedocument.presentationml.tags+xml"/>
  <Override PartName="/ppt/tags/tag341.xml" ContentType="application/vnd.openxmlformats-officedocument.presentationml.tags+xml"/>
  <Override PartName="/ppt/tags/tag439.xml" ContentType="application/vnd.openxmlformats-officedocument.presentationml.tags+xml"/>
  <Override PartName="/ppt/notesSlides/notesSlide6.xml" ContentType="application/vnd.openxmlformats-officedocument.presentationml.notesSlide+xml"/>
  <Override PartName="/ppt/slides/slide87.xml" ContentType="application/vnd.openxmlformats-officedocument.presentationml.slide+xml"/>
  <Override PartName="/ppt/tags/tag133.xml" ContentType="application/vnd.openxmlformats-officedocument.presentationml.tags+xml"/>
  <Override PartName="/ppt/tags/tag180.xml" ContentType="application/vnd.openxmlformats-officedocument.presentationml.tags+xml"/>
  <Override PartName="/ppt/tags/tag278.xml" ContentType="application/vnd.openxmlformats-officedocument.presentationml.tags+xml"/>
  <Override PartName="/ppt/tags/tag417.xml" ContentType="application/vnd.openxmlformats-officedocument.presentationml.tags+xml"/>
  <Override PartName="/ppt/slideLayouts/slideLayout39.xml" ContentType="application/vnd.openxmlformats-officedocument.presentationml.slideLayout+xml"/>
  <Override PartName="/ppt/tags/tag209.xml" ContentType="application/vnd.openxmlformats-officedocument.presentationml.tags+xml"/>
  <Override PartName="/ppt/tags/tag256.xml" ContentType="application/vnd.openxmlformats-officedocument.presentationml.tags+xml"/>
  <Override PartName="/ppt/slideLayouts/slideLayout86.xml" ContentType="application/vnd.openxmlformats-officedocument.presentationml.slideLayout+xml"/>
  <Override PartName="/ppt/tags/tag464.xml" ContentType="application/vnd.openxmlformats-officedocument.presentationml.tags+xml"/>
  <Override PartName="/ppt/slides/slide18.xml" ContentType="application/vnd.openxmlformats-officedocument.presentationml.slide+xml"/>
  <Override PartName="/ppt/slides/slide65.xml" ContentType="application/vnd.openxmlformats-officedocument.presentationml.slide+xml"/>
  <Override PartName="/ppt/slideLayouts/slideLayout17.xml" ContentType="application/vnd.openxmlformats-officedocument.presentationml.slideLayout+xml"/>
  <Override PartName="/ppt/tags/tag4.xml" ContentType="application/vnd.openxmlformats-officedocument.presentationml.tags+xml"/>
  <Override PartName="/ppt/tags/tag111.xml" ContentType="application/vnd.openxmlformats-officedocument.presentationml.tags+xml"/>
  <Override PartName="/ppt/slideLayouts/slideLayout64.xml" ContentType="application/vnd.openxmlformats-officedocument.presentationml.slideLayout+xml"/>
  <Override PartName="/ppt/slideLayouts/slideLayout117.xml" ContentType="application/vnd.openxmlformats-officedocument.presentationml.slideLayout+xml"/>
  <Override PartName="/ppt/tags/tag442.xml" ContentType="application/vnd.openxmlformats-officedocument.presentationml.tags+xml"/>
  <Override PartName="/ppt/slides/slide43.xml" ContentType="application/vnd.openxmlformats-officedocument.presentationml.slide+xml"/>
  <Override PartName="/ppt/theme/theme1.xml" ContentType="application/vnd.openxmlformats-officedocument.theme+xml"/>
  <Override PartName="/ppt/tags/tag78.xml" ContentType="application/vnd.openxmlformats-officedocument.presentationml.tags+xml"/>
  <Override PartName="/ppt/tags/tag234.xml" ContentType="application/vnd.openxmlformats-officedocument.presentationml.tags+xml"/>
  <Override PartName="/ppt/tags/tag281.xml" ContentType="application/vnd.openxmlformats-officedocument.presentationml.tags+xml"/>
  <Override PartName="/ppt/tags/tag379.xml" ContentType="application/vnd.openxmlformats-officedocument.presentationml.tags+xml"/>
  <Override PartName="/ppt/notesSlides/notesSlide56.xml" ContentType="application/vnd.openxmlformats-officedocument.presentationml.notesSlide+xml"/>
  <Override PartName="/ppt/tags/tag56.xml" ContentType="application/vnd.openxmlformats-officedocument.presentationml.tags+xml"/>
  <Override PartName="/ppt/slideLayouts/slideLayout42.xml" ContentType="application/vnd.openxmlformats-officedocument.presentationml.slideLayout+xml"/>
  <Override PartName="/ppt/tags/tag357.xml" ContentType="application/vnd.openxmlformats-officedocument.presentationml.tags+xml"/>
  <Override PartName="/ppt/tags/tag420.xml" ContentType="application/vnd.openxmlformats-officedocument.presentationml.tags+xml"/>
  <Override PartName="/ppt/notesSlides/notesSlide34.xml" ContentType="application/vnd.openxmlformats-officedocument.presentationml.notesSlide+xml"/>
  <Override PartName="/ppt/slides/slide21.xml" ContentType="application/vnd.openxmlformats-officedocument.presentationml.slide+xml"/>
  <Override PartName="/ppt/slideLayouts/slideLayout20.xml" ContentType="application/vnd.openxmlformats-officedocument.presentationml.slideLayout+xml"/>
  <Override PartName="/ppt/tags/tag149.xml" ContentType="application/vnd.openxmlformats-officedocument.presentationml.tags+xml"/>
  <Override PartName="/ppt/tags/tag196.xml" ContentType="application/vnd.openxmlformats-officedocument.presentationml.tags+xml"/>
  <Override PartName="/ppt/tags/tag212.xml" ContentType="application/vnd.openxmlformats-officedocument.presentationml.tags+xml"/>
  <Override PartName="/ppt/slideLayouts/slideLayout120.xml" ContentType="application/vnd.openxmlformats-officedocument.presentationml.slideLayout+xml"/>
  <Override PartName="/ppt/tags/tag34.xml" ContentType="application/vnd.openxmlformats-officedocument.presentationml.tags+xml"/>
  <Override PartName="/ppt/tags/tag81.xml" ContentType="application/vnd.openxmlformats-officedocument.presentationml.tags+xml"/>
  <Override PartName="/ppt/tags/tag335.xml" ContentType="application/vnd.openxmlformats-officedocument.presentationml.tags+xml"/>
  <Override PartName="/ppt/tags/tag382.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tags/tag127.xml" ContentType="application/vnd.openxmlformats-officedocument.presentationml.tags+xml"/>
  <Override PartName="/ppt/tags/tag174.xml" ContentType="application/vnd.openxmlformats-officedocument.presentationml.tags+xml"/>
  <Override PartName="/ppt/tags/tag313.xml" ContentType="application/vnd.openxmlformats-officedocument.presentationml.tags+xml"/>
  <Override PartName="/ppt/tags/tag360.xml" ContentType="application/vnd.openxmlformats-officedocument.presentationml.tags+xml"/>
  <Override PartName="/ppt/tags/tag458.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ags/tag105.xml" ContentType="application/vnd.openxmlformats-officedocument.presentationml.tags+xml"/>
  <Override PartName="/ppt/tags/tag152.xml" ContentType="application/vnd.openxmlformats-officedocument.presentationml.tags+xml"/>
  <Override PartName="/ppt/tags/tag297.xml" ContentType="application/vnd.openxmlformats-officedocument.presentationml.tags+xml"/>
  <Override PartName="/ppt/tags/tag436.xml" ContentType="application/vnd.openxmlformats-officedocument.presentationml.tags+xml"/>
  <Override PartName="/ppt/slideLayouts/slideLayout58.xml" ContentType="application/vnd.openxmlformats-officedocument.presentationml.slideLayout+xml"/>
  <Override PartName="/ppt/tags/tag228.xml" ContentType="application/vnd.openxmlformats-officedocument.presentationml.tags+xml"/>
  <Override PartName="/ppt/tags/tag275.xml" ContentType="application/vnd.openxmlformats-officedocument.presentationml.tags+xml"/>
  <Override PartName="/ppt/notesSlides/notesSlide3.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tags/tag130.xml" ContentType="application/vnd.openxmlformats-officedocument.presentationml.tags+xml"/>
  <Override PartName="/ppt/slideLayouts/slideLayout83.xml" ContentType="application/vnd.openxmlformats-officedocument.presentationml.slideLayout+xml"/>
  <Override PartName="/ppt/tags/tag414.xml" ContentType="application/vnd.openxmlformats-officedocument.presentationml.tags+xml"/>
  <Override PartName="/ppt/slideLayouts/slideLayout136.xml" ContentType="application/vnd.openxmlformats-officedocument.presentationml.slideLayout+xml"/>
  <Override PartName="/ppt/tags/tag461.xml" ContentType="application/vnd.openxmlformats-officedocument.presentationml.tags+xml"/>
  <Override PartName="/ppt/slides/slide15.xml" ContentType="application/vnd.openxmlformats-officedocument.presentationml.slide+xml"/>
  <Override PartName="/ppt/slides/slide62.xml" ContentType="application/vnd.openxmlformats-officedocument.presentationml.slide+xml"/>
  <Override PartName="/ppt/tags/tag97.xml" ContentType="application/vnd.openxmlformats-officedocument.presentationml.tags+xml"/>
  <Override PartName="/ppt/tags/tag206.xml" ContentType="application/vnd.openxmlformats-officedocument.presentationml.tags+xml"/>
  <Override PartName="/ppt/tags/tag253.xml" ContentType="application/vnd.openxmlformats-officedocument.presentationml.tags+xml"/>
  <Override PartName="/ppt/slideLayouts/slideLayout114.xml" ContentType="application/vnd.openxmlformats-officedocument.presentationml.slideLayout+xml"/>
  <Override PartName="/ppt/tags/tag398.xml" ContentType="application/vnd.openxmlformats-officedocument.presentationml.tags+xml"/>
  <Override PartName="/ppt/notesSlides/notesSlide28.xml" ContentType="application/vnd.openxmlformats-officedocument.presentationml.notesSlide+xml"/>
  <Override PartName="/ppt/slideLayouts/slideLayout14.xml" ContentType="application/vnd.openxmlformats-officedocument.presentationml.slideLayout+xml"/>
  <Override PartName="/ppt/tags/tag1.xml" ContentType="application/vnd.openxmlformats-officedocument.presentationml.tags+xml"/>
  <Override PartName="/ppt/tags/tag28.xml" ContentType="application/vnd.openxmlformats-officedocument.presentationml.tags+xml"/>
  <Override PartName="/ppt/tags/tag75.xml" ContentType="application/vnd.openxmlformats-officedocument.presentationml.tags+xml"/>
  <Override PartName="/ppt/slideLayouts/slideLayout61.xml" ContentType="application/vnd.openxmlformats-officedocument.presentationml.slideLayout+xml"/>
  <Override PartName="/ppt/tags/tag231.xml" ContentType="application/vnd.openxmlformats-officedocument.presentationml.tags+xml"/>
  <Override PartName="/ppt/tags/tag329.xml" ContentType="application/vnd.openxmlformats-officedocument.presentationml.tags+xml"/>
  <Override PartName="/ppt/tags/tag376.xml" ContentType="application/vnd.openxmlformats-officedocument.presentationml.tags+xml"/>
  <Override PartName="/ppt/notesSlides/notesSlide53.xml" ContentType="application/vnd.openxmlformats-officedocument.presentationml.notesSlide+xml"/>
  <Override PartName="/ppt/slides/slide40.xml" ContentType="application/vnd.openxmlformats-officedocument.presentationml.slide+xml"/>
  <Override PartName="/ppt/tags/tag168.xml" ContentType="application/vnd.openxmlformats-officedocument.presentationml.tags+xml"/>
  <Default Extension="vml" ContentType="application/vnd.openxmlformats-officedocument.vmlDrawing"/>
  <Override PartName="/ppt/tags/tag53.xml" ContentType="application/vnd.openxmlformats-officedocument.presentationml.tags+xml"/>
  <Override PartName="/ppt/tags/tag307.xml" ContentType="application/vnd.openxmlformats-officedocument.presentationml.tags+xml"/>
  <Override PartName="/ppt/tags/tag354.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tags/tag146.xml" ContentType="application/vnd.openxmlformats-officedocument.presentationml.tags+xml"/>
  <Override PartName="/ppt/tags/tag193.xml" ContentType="application/vnd.openxmlformats-officedocument.presentationml.tags+xml"/>
  <Override PartName="/ppt/slideLayouts/slideLayout99.xml" ContentType="application/vnd.openxmlformats-officedocument.presentationml.slideLayout+xml"/>
  <Override PartName="/ppt/tags/tag332.xml" ContentType="application/vnd.openxmlformats-officedocument.presentationml.tags+xml"/>
  <Override PartName="/ppt/slides/slide78.xml" ContentType="application/vnd.openxmlformats-officedocument.presentationml.slide+xml"/>
  <Override PartName="/ppt/tags/tag124.xml" ContentType="application/vnd.openxmlformats-officedocument.presentationml.tags+xml"/>
  <Override PartName="/ppt/tags/tag171.xml" ContentType="application/vnd.openxmlformats-officedocument.presentationml.tags+xml"/>
  <Override PartName="/ppt/tags/tag269.xml" ContentType="application/vnd.openxmlformats-officedocument.presentationml.tags+xml"/>
  <Override PartName="/ppt/tags/tag408.xml" ContentType="application/vnd.openxmlformats-officedocument.presentationml.tags+xml"/>
  <Override PartName="/ppt/tags/tag455.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77.xml" ContentType="application/vnd.openxmlformats-officedocument.presentationml.slideLayout+xml"/>
  <Override PartName="/ppt/tags/tag247.xml" ContentType="application/vnd.openxmlformats-officedocument.presentationml.tags+xml"/>
  <Override PartName="/ppt/tags/tag294.xml" ContentType="application/vnd.openxmlformats-officedocument.presentationml.tags+xml"/>
  <Override PartName="/ppt/tags/tag310.xml" ContentType="application/vnd.openxmlformats-officedocument.presentationml.tags+xml"/>
  <Override PartName="/ppt/slideMasters/slideMaster1.xml" ContentType="application/vnd.openxmlformats-officedocument.presentationml.slideMaster+xml"/>
  <Override PartName="/ppt/tags/tag102.xml" ContentType="application/vnd.openxmlformats-officedocument.presentationml.tags+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tags/tag433.xml" ContentType="application/vnd.openxmlformats-officedocument.presentationml.tags+xml"/>
  <Override PartName="/ppt/notesSlides/notesSlide47.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tags/tag69.xml" ContentType="application/vnd.openxmlformats-officedocument.presentationml.tags+xml"/>
  <Override PartName="/ppt/tags/tag225.xml" ContentType="application/vnd.openxmlformats-officedocument.presentationml.tags+xml"/>
  <Override PartName="/ppt/tags/tag272.xml" ContentType="application/vnd.openxmlformats-officedocument.presentationml.tags+xml"/>
  <Override PartName="/ppt/tags/tag411.xml" ContentType="application/vnd.openxmlformats-officedocument.presentationml.tags+xml"/>
  <Override PartName="/ppt/slideLayouts/slideLayout133.xml" ContentType="application/vnd.openxmlformats-officedocument.presentationml.slideLayout+xml"/>
  <Default Extension="rels" ContentType="application/vnd.openxmlformats-package.relationships+xml"/>
  <Override PartName="/ppt/tags/tag47.xml" ContentType="application/vnd.openxmlformats-officedocument.presentationml.tags+xml"/>
  <Override PartName="/ppt/slideLayouts/slideLayout33.xml" ContentType="application/vnd.openxmlformats-officedocument.presentationml.slideLayout+xml"/>
  <Override PartName="/ppt/tags/tag94.xml" ContentType="application/vnd.openxmlformats-officedocument.presentationml.tags+xml"/>
  <Override PartName="/ppt/tags/tag203.xml" ContentType="application/vnd.openxmlformats-officedocument.presentationml.tags+xml"/>
  <Override PartName="/ppt/slideLayouts/slideLayout80.xml" ContentType="application/vnd.openxmlformats-officedocument.presentationml.slideLayout+xml"/>
  <Override PartName="/ppt/tags/tag250.xml" ContentType="application/vnd.openxmlformats-officedocument.presentationml.tags+xml"/>
  <Override PartName="/ppt/tags/tag348.xml" ContentType="application/vnd.openxmlformats-officedocument.presentationml.tags+xml"/>
  <Override PartName="/ppt/tags/tag395.xml" ContentType="application/vnd.openxmlformats-officedocument.presentationml.tags+xml"/>
  <Override PartName="/ppt/notesSlides/notesSlide25.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tags/tag187.xml" ContentType="application/vnd.openxmlformats-officedocument.presentationml.tags+xml"/>
  <Override PartName="/ppt/slideLayouts/slideLayout111.xml" ContentType="application/vnd.openxmlformats-officedocument.presentationml.slideLayout+xml"/>
  <Override PartName="/ppt/tags/tag25.xml" ContentType="application/vnd.openxmlformats-officedocument.presentationml.tags+xml"/>
  <Override PartName="/ppt/tags/tag72.xml" ContentType="application/vnd.openxmlformats-officedocument.presentationml.tags+xml"/>
  <Override PartName="/ppt/tags/tag118.xml" ContentType="application/vnd.openxmlformats-officedocument.presentationml.tags+xml"/>
  <Override PartName="/ppt/tags/tag165.xml" ContentType="application/vnd.openxmlformats-officedocument.presentationml.tags+xml"/>
  <Override PartName="/ppt/tags/tag326.xml" ContentType="application/vnd.openxmlformats-officedocument.presentationml.tags+xml"/>
  <Override PartName="/ppt/tags/tag373.xml" ContentType="application/vnd.openxmlformats-officedocument.presentationml.tags+xml"/>
  <Override PartName="/ppt/notesSlides/notesSlide50.xml" ContentType="application/vnd.openxmlformats-officedocument.presentationml.notesSlide+xml"/>
  <Override PartName="/ppt/tags/tag50.xml" ContentType="application/vnd.openxmlformats-officedocument.presentationml.tags+xml"/>
  <Override PartName="/ppt/theme/theme8.xml" ContentType="application/vnd.openxmlformats-officedocument.theme+xml"/>
  <Override PartName="/ppt/tags/tag304.xml" ContentType="application/vnd.openxmlformats-officedocument.presentationml.tags+xml"/>
  <Override PartName="/ppt/tags/tag351.xml" ContentType="application/vnd.openxmlformats-officedocument.presentationml.tags+xml"/>
  <Override PartName="/ppt/tags/tag449.xml" ContentType="application/vnd.openxmlformats-officedocument.presentationml.tags+xml"/>
  <Override PartName="/ppt/tags/tag143.xml" ContentType="application/vnd.openxmlformats-officedocument.presentationml.tags+xml"/>
  <Override PartName="/ppt/tags/tag190.xml" ContentType="application/vnd.openxmlformats-officedocument.presentationml.tags+xml"/>
  <Override PartName="/ppt/tags/tag288.xml" ContentType="application/vnd.openxmlformats-officedocument.presentationml.tags+xml"/>
  <Override PartName="/ppt/tags/tag427.xml" ContentType="application/vnd.openxmlformats-officedocument.presentationml.tags+xml"/>
  <Override PartName="/ppt/slides/slide28.xml" ContentType="application/vnd.openxmlformats-officedocument.presentationml.slide+xml"/>
  <Override PartName="/ppt/slides/slide75.xml" ContentType="application/vnd.openxmlformats-officedocument.presentationml.slide+xml"/>
  <Override PartName="/ppt/slideLayouts/slideLayout49.xml" ContentType="application/vnd.openxmlformats-officedocument.presentationml.slideLayout+xml"/>
  <Override PartName="/ppt/tags/tag219.xml" ContentType="application/vnd.openxmlformats-officedocument.presentationml.tags+xml"/>
  <Override PartName="/ppt/tags/tag266.xml" ContentType="application/vnd.openxmlformats-officedocument.presentationml.tags+xml"/>
  <Override PartName="/ppt/slideLayouts/slideLayout96.xml" ContentType="application/vnd.openxmlformats-officedocument.presentationml.slideLayout+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tags/tag121.xml" ContentType="application/vnd.openxmlformats-officedocument.presentationml.tags+xml"/>
  <Override PartName="/ppt/slideLayouts/slideLayout74.xml" ContentType="application/vnd.openxmlformats-officedocument.presentationml.slideLayout+xml"/>
  <Override PartName="/ppt/tags/tag389.xml" ContentType="application/vnd.openxmlformats-officedocument.presentationml.tags+xml"/>
  <Override PartName="/ppt/tags/tag405.xml" ContentType="application/vnd.openxmlformats-officedocument.presentationml.tags+xml"/>
  <Override PartName="/ppt/slideLayouts/slideLayout127.xml" ContentType="application/vnd.openxmlformats-officedocument.presentationml.slideLayout+xml"/>
  <Override PartName="/ppt/tags/tag452.xml" ContentType="application/vnd.openxmlformats-officedocument.presentationml.tags+xml"/>
  <Override PartName="/ppt/notesSlides/notesSlide19.xml" ContentType="application/vnd.openxmlformats-officedocument.presentationml.notesSlide+xml"/>
  <Override PartName="/ppt/slides/slide53.xml" ContentType="application/vnd.openxmlformats-officedocument.presentationml.slide+xml"/>
  <Default Extension="jpeg" ContentType="image/jpeg"/>
  <Override PartName="/ppt/tags/tag88.xml" ContentType="application/vnd.openxmlformats-officedocument.presentationml.tags+xml"/>
  <Override PartName="/ppt/tags/tag244.xml" ContentType="application/vnd.openxmlformats-officedocument.presentationml.tags+xml"/>
  <Override PartName="/ppt/tags/tag291.xml" ContentType="application/vnd.openxmlformats-officedocument.presentationml.tags+xml"/>
  <Override PartName="/ppt/slideLayouts/slideLayout105.xml" ContentType="application/vnd.openxmlformats-officedocument.presentationml.slideLayout+xml"/>
  <Override PartName="/ppt/tags/tag430.xml" ContentType="application/vnd.openxmlformats-officedocument.presentationml.tags+xml"/>
  <Override PartName="/ppt/slides/slide31.xml" ContentType="application/vnd.openxmlformats-officedocument.presentationml.slide+xml"/>
  <Override PartName="/ppt/tags/tag19.xml" ContentType="application/vnd.openxmlformats-officedocument.presentationml.tags+xml"/>
  <Override PartName="/ppt/tags/tag66.xml" ContentType="application/vnd.openxmlformats-officedocument.presentationml.tags+xml"/>
  <Override PartName="/ppt/slideLayouts/slideLayout52.xml" ContentType="application/vnd.openxmlformats-officedocument.presentationml.slideLayout+xml"/>
  <Override PartName="/ppt/tags/tag222.xml" ContentType="application/vnd.openxmlformats-officedocument.presentationml.tags+xml"/>
  <Override PartName="/ppt/tags/tag367.xml" ContentType="application/vnd.openxmlformats-officedocument.presentationml.tags+xml"/>
  <Override PartName="/ppt/notesSlides/notesSlide44.xml" ContentType="application/vnd.openxmlformats-officedocument.presentationml.notesSlide+xml"/>
  <Override PartName="/ppt/slideMasters/slideMaster14.xml" ContentType="application/vnd.openxmlformats-officedocument.presentationml.slideMaster+xml"/>
  <Override PartName="/ppt/slideLayouts/slideLayout30.xml" ContentType="application/vnd.openxmlformats-officedocument.presentationml.slideLayout+xml"/>
  <Override PartName="/ppt/tags/tag159.xml" ContentType="application/vnd.openxmlformats-officedocument.presentationml.tags+xml"/>
  <Override PartName="/ppt/tags/tag345.xml" ContentType="application/vnd.openxmlformats-officedocument.presentationml.tags+xml"/>
  <Override PartName="/ppt/tags/tag392.xml" ContentType="application/vnd.openxmlformats-officedocument.presentationml.tags+xml"/>
  <Override PartName="/ppt/slideLayouts/slideLayout130.xml" ContentType="application/vnd.openxmlformats-officedocument.presentationml.slideLayout+xml"/>
  <Override PartName="/ppt/notesSlides/notesSlide22.xml" ContentType="application/vnd.openxmlformats-officedocument.presentationml.notesSlide+xml"/>
  <Override PartName="/ppt/tags/tag44.xml" ContentType="application/vnd.openxmlformats-officedocument.presentationml.tags+xml"/>
  <Override PartName="/ppt/tags/tag91.xml" ContentType="application/vnd.openxmlformats-officedocument.presentationml.tags+xml"/>
  <Override PartName="/ppt/tags/tag137.xml" ContentType="application/vnd.openxmlformats-officedocument.presentationml.tags+xml"/>
  <Override PartName="/ppt/tags/tag184.xml" ContentType="application/vnd.openxmlformats-officedocument.presentationml.tags+xml"/>
  <Override PartName="/ppt/tags/tag200.xml" ContentType="application/vnd.openxmlformats-officedocument.presentationml.tags+xml"/>
  <Override PartName="/ppt/tags/tag22.xml" ContentType="application/vnd.openxmlformats-officedocument.presentationml.tags+xml"/>
  <Override PartName="/ppt/tags/tag323.xml" ContentType="application/vnd.openxmlformats-officedocument.presentationml.tags+xml"/>
  <Override PartName="/ppt/tags/tag370.xml" ContentType="application/vnd.openxmlformats-officedocument.presentationml.tags+xml"/>
  <Override PartName="/ppt/theme/theme13.xml" ContentType="application/vnd.openxmlformats-officedocument.theme+xml"/>
  <Override PartName="/ppt/tags/tag468.xml" ContentType="application/vnd.openxmlformats-officedocument.presentationml.tags+xml"/>
  <Override PartName="/ppt/slides/slide69.xml" ContentType="application/vnd.openxmlformats-officedocument.presentationml.slide+xml"/>
  <Override PartName="/ppt/tags/tag115.xml" ContentType="application/vnd.openxmlformats-officedocument.presentationml.tags+xml"/>
  <Override PartName="/ppt/tags/tag162.xml" ContentType="application/vnd.openxmlformats-officedocument.presentationml.tags+xml"/>
  <Override PartName="/ppt/slideLayouts/slideLayout68.xml" ContentType="application/vnd.openxmlformats-officedocument.presentationml.slideLayout+xml"/>
  <Override PartName="/ppt/tags/tag301.xml" ContentType="application/vnd.openxmlformats-officedocument.presentationml.tags+xml"/>
  <Override PartName="/ppt/tags/tag446.xml" ContentType="application/vnd.openxmlformats-officedocument.presentationml.tags+xml"/>
  <Override PartName="/ppt/slides/slide47.xml" ContentType="application/vnd.openxmlformats-officedocument.presentationml.slide+xml"/>
  <Override PartName="/ppt/theme/theme5.xml" ContentType="application/vnd.openxmlformats-officedocument.theme+xml"/>
  <Override PartName="/ppt/tags/tag140.xml" ContentType="application/vnd.openxmlformats-officedocument.presentationml.tags+xml"/>
  <Override PartName="/ppt/tags/tag285.xml" ContentType="application/vnd.openxmlformats-officedocument.presentationml.tags+xml"/>
  <Override PartName="/ppt/slideLayouts/slideLayout46.xml" ContentType="application/vnd.openxmlformats-officedocument.presentationml.slideLayout+xml"/>
  <Override PartName="/ppt/notesSlides/notesSlide38.xml" ContentType="application/vnd.openxmlformats-officedocument.presentationml.notesSlide+xml"/>
  <Override PartName="/ppt/tags/tag471.xml" ContentType="application/vnd.openxmlformats-officedocument.presentationml.tags+xml"/>
  <Override PartName="/ppt/slides/slide72.xml" ContentType="application/vnd.openxmlformats-officedocument.presentationml.slide+xml"/>
  <Override PartName="/ppt/tags/tag216.xml" ContentType="application/vnd.openxmlformats-officedocument.presentationml.tags+xml"/>
  <Override PartName="/ppt/slideLayouts/slideLayout124.xml" ContentType="application/vnd.openxmlformats-officedocument.presentationml.slideLayout+xml"/>
  <Override PartName="/ppt/tags/tag402.xml" ContentType="application/vnd.openxmlformats-officedocument.presentationml.tags+xml"/>
  <Override PartName="/ppt/tags/tag85.xml" ContentType="application/vnd.openxmlformats-officedocument.presentationml.tags+xml"/>
  <Override PartName="/ppt/slideLayouts/slideLayout71.xml" ContentType="application/vnd.openxmlformats-officedocument.presentationml.slideLayout+xml"/>
  <Override PartName="/ppt/tags/tag241.xml" ContentType="application/vnd.openxmlformats-officedocument.presentationml.tags+xml"/>
  <Override PartName="/ppt/tags/tag386.xml" ContentType="application/vnd.openxmlformats-officedocument.presentationml.tags+xml"/>
  <Override PartName="/ppt/tags/tag16.xml" ContentType="application/vnd.openxmlformats-officedocument.presentationml.tags+xml"/>
  <Override PartName="/ppt/tags/tag317.xml" ContentType="application/vnd.openxmlformats-officedocument.presentationml.tags+xml"/>
  <Override PartName="/ppt/slideMasters/slideMaster8.xml" ContentType="application/vnd.openxmlformats-officedocument.presentationml.slideMaster+xml"/>
  <Override PartName="/ppt/tags/tag156.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 id="2147483696" r:id="rId2"/>
    <p:sldMasterId id="2147483700" r:id="rId3"/>
    <p:sldMasterId id="2147483703" r:id="rId4"/>
    <p:sldMasterId id="2147483719" r:id="rId5"/>
    <p:sldMasterId id="2147483732" r:id="rId6"/>
    <p:sldMasterId id="2147483743" r:id="rId7"/>
    <p:sldMasterId id="2147483747" r:id="rId8"/>
    <p:sldMasterId id="2147483758" r:id="rId9"/>
    <p:sldMasterId id="2147483770" r:id="rId10"/>
    <p:sldMasterId id="2147483782" r:id="rId11"/>
    <p:sldMasterId id="2147483793" r:id="rId12"/>
    <p:sldMasterId id="2147483804" r:id="rId13"/>
    <p:sldMasterId id="2147483816" r:id="rId14"/>
  </p:sldMasterIdLst>
  <p:notesMasterIdLst>
    <p:notesMasterId r:id="rId102"/>
  </p:notesMasterIdLst>
  <p:sldIdLst>
    <p:sldId id="256" r:id="rId15"/>
    <p:sldId id="257" r:id="rId16"/>
    <p:sldId id="258" r:id="rId17"/>
    <p:sldId id="433" r:id="rId18"/>
    <p:sldId id="434" r:id="rId19"/>
    <p:sldId id="435" r:id="rId20"/>
    <p:sldId id="436" r:id="rId21"/>
    <p:sldId id="437" r:id="rId22"/>
    <p:sldId id="438" r:id="rId23"/>
    <p:sldId id="439" r:id="rId24"/>
    <p:sldId id="440" r:id="rId25"/>
    <p:sldId id="441" r:id="rId26"/>
    <p:sldId id="442" r:id="rId27"/>
    <p:sldId id="443" r:id="rId28"/>
    <p:sldId id="444" r:id="rId29"/>
    <p:sldId id="445" r:id="rId30"/>
    <p:sldId id="446" r:id="rId31"/>
    <p:sldId id="447" r:id="rId32"/>
    <p:sldId id="448" r:id="rId33"/>
    <p:sldId id="449" r:id="rId34"/>
    <p:sldId id="450" r:id="rId35"/>
    <p:sldId id="451" r:id="rId36"/>
    <p:sldId id="452" r:id="rId37"/>
    <p:sldId id="453" r:id="rId38"/>
    <p:sldId id="454" r:id="rId39"/>
    <p:sldId id="455" r:id="rId40"/>
    <p:sldId id="456" r:id="rId41"/>
    <p:sldId id="457" r:id="rId42"/>
    <p:sldId id="458" r:id="rId43"/>
    <p:sldId id="459" r:id="rId44"/>
    <p:sldId id="460" r:id="rId45"/>
    <p:sldId id="461" r:id="rId46"/>
    <p:sldId id="462" r:id="rId47"/>
    <p:sldId id="463" r:id="rId48"/>
    <p:sldId id="464" r:id="rId49"/>
    <p:sldId id="465" r:id="rId50"/>
    <p:sldId id="466" r:id="rId51"/>
    <p:sldId id="467" r:id="rId52"/>
    <p:sldId id="468" r:id="rId53"/>
    <p:sldId id="469" r:id="rId54"/>
    <p:sldId id="470" r:id="rId55"/>
    <p:sldId id="471" r:id="rId56"/>
    <p:sldId id="472" r:id="rId57"/>
    <p:sldId id="473" r:id="rId58"/>
    <p:sldId id="474" r:id="rId59"/>
    <p:sldId id="475" r:id="rId60"/>
    <p:sldId id="476" r:id="rId61"/>
    <p:sldId id="477" r:id="rId62"/>
    <p:sldId id="478" r:id="rId63"/>
    <p:sldId id="479" r:id="rId64"/>
    <p:sldId id="483" r:id="rId65"/>
    <p:sldId id="484" r:id="rId66"/>
    <p:sldId id="485" r:id="rId67"/>
    <p:sldId id="486" r:id="rId68"/>
    <p:sldId id="487" r:id="rId69"/>
    <p:sldId id="488" r:id="rId70"/>
    <p:sldId id="493" r:id="rId71"/>
    <p:sldId id="489" r:id="rId72"/>
    <p:sldId id="490" r:id="rId73"/>
    <p:sldId id="491" r:id="rId74"/>
    <p:sldId id="492" r:id="rId75"/>
    <p:sldId id="494" r:id="rId76"/>
    <p:sldId id="495" r:id="rId77"/>
    <p:sldId id="497" r:id="rId78"/>
    <p:sldId id="498" r:id="rId79"/>
    <p:sldId id="499" r:id="rId80"/>
    <p:sldId id="501" r:id="rId81"/>
    <p:sldId id="502" r:id="rId82"/>
    <p:sldId id="503" r:id="rId83"/>
    <p:sldId id="504" r:id="rId84"/>
    <p:sldId id="500" r:id="rId85"/>
    <p:sldId id="505" r:id="rId86"/>
    <p:sldId id="506" r:id="rId87"/>
    <p:sldId id="508" r:id="rId88"/>
    <p:sldId id="507" r:id="rId89"/>
    <p:sldId id="509" r:id="rId90"/>
    <p:sldId id="511" r:id="rId91"/>
    <p:sldId id="512" r:id="rId92"/>
    <p:sldId id="513" r:id="rId93"/>
    <p:sldId id="514" r:id="rId94"/>
    <p:sldId id="515" r:id="rId95"/>
    <p:sldId id="516" r:id="rId96"/>
    <p:sldId id="517" r:id="rId97"/>
    <p:sldId id="518" r:id="rId98"/>
    <p:sldId id="480" r:id="rId99"/>
    <p:sldId id="481" r:id="rId100"/>
    <p:sldId id="431"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24" autoAdjust="0"/>
  </p:normalViewPr>
  <p:slideViewPr>
    <p:cSldViewPr>
      <p:cViewPr>
        <p:scale>
          <a:sx n="100" d="100"/>
          <a:sy n="100" d="100"/>
        </p:scale>
        <p:origin x="-516" y="132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slide" Target="slides/slide70.xml"/><Relationship Id="rId89" Type="http://schemas.openxmlformats.org/officeDocument/2006/relationships/slide" Target="slides/slide75.xml"/><Relationship Id="rId7" Type="http://schemas.openxmlformats.org/officeDocument/2006/relationships/slideMaster" Target="slideMasters/slideMaster7.xml"/><Relationship Id="rId71" Type="http://schemas.openxmlformats.org/officeDocument/2006/relationships/slide" Target="slides/slide57.xml"/><Relationship Id="rId92" Type="http://schemas.openxmlformats.org/officeDocument/2006/relationships/slide" Target="slides/slide78.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slide" Target="slides/slide60.xml"/><Relationship Id="rId79" Type="http://schemas.openxmlformats.org/officeDocument/2006/relationships/slide" Target="slides/slide65.xml"/><Relationship Id="rId87" Type="http://schemas.openxmlformats.org/officeDocument/2006/relationships/slide" Target="slides/slide73.xml"/><Relationship Id="rId102"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47.xml"/><Relationship Id="rId82" Type="http://schemas.openxmlformats.org/officeDocument/2006/relationships/slide" Target="slides/slide68.xml"/><Relationship Id="rId90" Type="http://schemas.openxmlformats.org/officeDocument/2006/relationships/slide" Target="slides/slide76.xml"/><Relationship Id="rId95" Type="http://schemas.openxmlformats.org/officeDocument/2006/relationships/slide" Target="slides/slide81.xml"/><Relationship Id="rId19" Type="http://schemas.openxmlformats.org/officeDocument/2006/relationships/slide" Target="slides/slide5.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slide" Target="slides/slide66.xml"/><Relationship Id="rId85" Type="http://schemas.openxmlformats.org/officeDocument/2006/relationships/slide" Target="slides/slide71.xml"/><Relationship Id="rId93" Type="http://schemas.openxmlformats.org/officeDocument/2006/relationships/slide" Target="slides/slide79.xml"/><Relationship Id="rId98" Type="http://schemas.openxmlformats.org/officeDocument/2006/relationships/slide" Target="slides/slide84.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103" Type="http://schemas.openxmlformats.org/officeDocument/2006/relationships/presProps" Target="presProps.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openxmlformats.org/officeDocument/2006/relationships/slide" Target="slides/slide69.xml"/><Relationship Id="rId88" Type="http://schemas.openxmlformats.org/officeDocument/2006/relationships/slide" Target="slides/slide74.xml"/><Relationship Id="rId91" Type="http://schemas.openxmlformats.org/officeDocument/2006/relationships/slide" Target="slides/slide77.xml"/><Relationship Id="rId96"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6"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slide" Target="slides/slide67.xml"/><Relationship Id="rId86" Type="http://schemas.openxmlformats.org/officeDocument/2006/relationships/slide" Target="slides/slide72.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F1FF05-DF96-4091-80C1-D148194DED00}" type="datetimeFigureOut">
              <a:rPr lang="en-US" smtClean="0"/>
              <a:pPr/>
              <a:t>10/15/2016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3B4C38-F014-4CAF-8D12-29FD1896294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xfrm>
            <a:off x="1174750" y="673100"/>
            <a:ext cx="4584700" cy="3440113"/>
          </a:xfrm>
          <a:ln/>
        </p:spPr>
      </p:sp>
      <p:sp>
        <p:nvSpPr>
          <p:cNvPr id="40963" name="Rectangle 3"/>
          <p:cNvSpPr txBox="1">
            <a:spLocks noGrp="1" noChangeArrowheads="1"/>
          </p:cNvSpPr>
          <p:nvPr>
            <p:ph type="body" idx="1"/>
          </p:nvPr>
        </p:nvSpPr>
        <p:spPr>
          <a:xfrm>
            <a:off x="915294" y="4339167"/>
            <a:ext cx="5104805" cy="4115405"/>
          </a:xfrm>
          <a:noFill/>
          <a:ln/>
        </p:spPr>
        <p:txBody>
          <a:bodyPr wrap="none" anchor="ctr"/>
          <a:lstStyle/>
          <a:p>
            <a:r>
              <a:rPr lang="en-GB" dirty="0" smtClean="0"/>
              <a:t>Till Arrangement architecture came into T24, each T24 module - AC, MG, LD, MM, AZ etc. had a purpose built silo. Functionality and product features exist within these silos. </a:t>
            </a:r>
            <a:r>
              <a:rPr lang="en-US" dirty="0" smtClean="0"/>
              <a:t>Each module has different product definitions and parameters. </a:t>
            </a:r>
            <a:endParaRPr lang="en-GB" dirty="0" smtClean="0"/>
          </a:p>
          <a:p>
            <a:r>
              <a:rPr lang="en-US" dirty="0" smtClean="0"/>
              <a:t>Under Account  module , we have different types of accounts, such as Current Accounts, Savings Accounts, Overdraft Accounts and various parameter tables.  Similarly under LD module, we have deposits and lending functionality, with its own parameter tables.  Each of the T24 Product modules have their own parameter tables, transaction tables and processing logic. </a:t>
            </a:r>
          </a:p>
          <a:p>
            <a:r>
              <a:rPr lang="en-GB" dirty="0" smtClean="0"/>
              <a:t>Even to service a single product, multiple modules have to be implemented. Local Developments for simple things like Availability of a product was inevitable. Customisation involved additional local developments as per the client’s requirements.</a:t>
            </a:r>
          </a:p>
          <a:p>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fld id="{DB750251-2BBC-4A24-8F5C-BCEF1E337B3D}" type="slidenum">
              <a:rPr lang="en-GB" smtClean="0"/>
              <a:pPr/>
              <a:t>12</a:t>
            </a:fld>
            <a:endParaRPr lang="en-GB" smtClean="0"/>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p:spPr>
        <p:txBody>
          <a:bodyPr/>
          <a:lstStyle/>
          <a:p>
            <a:r>
              <a:rPr lang="en-US" dirty="0" smtClean="0"/>
              <a:t>In AA, Product Lines which are combinations of Property Classes have been defined by Temenos.</a:t>
            </a:r>
          </a:p>
          <a:p>
            <a:r>
              <a:rPr lang="en-US" dirty="0" smtClean="0"/>
              <a:t>Some of the Product Lines unique to Banking Industry would be:</a:t>
            </a:r>
          </a:p>
          <a:p>
            <a:r>
              <a:rPr lang="en-US" dirty="0" smtClean="0"/>
              <a:t>●  Loans</a:t>
            </a:r>
          </a:p>
          <a:p>
            <a:r>
              <a:rPr lang="en-US" dirty="0" smtClean="0"/>
              <a:t>●  Deposits</a:t>
            </a:r>
          </a:p>
          <a:p>
            <a:r>
              <a:rPr lang="en-US" dirty="0" smtClean="0"/>
              <a:t>●  Accounts</a:t>
            </a:r>
          </a:p>
        </p:txBody>
      </p:sp>
      <p:sp>
        <p:nvSpPr>
          <p:cNvPr id="191493" name="Footer Placeholder 7"/>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3970CF82-E781-4605-808F-834701FD7C3A}" type="slidenum">
              <a:rPr lang="en-GB" smtClean="0"/>
              <a:pPr/>
              <a:t>13</a:t>
            </a:fld>
            <a:endParaRPr lang="en-GB" smtClean="0"/>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p:spPr>
        <p:txBody>
          <a:bodyPr/>
          <a:lstStyle/>
          <a:p>
            <a:pPr eaLnBrk="1" hangingPunct="1"/>
            <a:r>
              <a:rPr lang="en-US" dirty="0" smtClean="0"/>
              <a:t>In AA under each Product Line, multiple Product Groups can be created by Users. While the Product Line has been defined by Temenos which is a combination of Property Classes, Users can create their own Product Groups under a Product Line.</a:t>
            </a:r>
          </a:p>
          <a:p>
            <a:pPr eaLnBrk="1" hangingPunct="1"/>
            <a:endParaRPr lang="en-US" dirty="0" smtClean="0"/>
          </a:p>
          <a:p>
            <a:r>
              <a:rPr lang="en-US" dirty="0" smtClean="0"/>
              <a:t>A Product Group is a sub-set of the Property Classes of its Product Line. Of course, all the mandatory Property Classes need to be retained in a Product Group and optional Property Classes may be included or omitted.  Further, at a Product Group level, we actually need to specify the Properties (</a:t>
            </a:r>
            <a:r>
              <a:rPr lang="en-US" dirty="0" err="1" smtClean="0"/>
              <a:t>atleast</a:t>
            </a:r>
            <a:r>
              <a:rPr lang="en-US" dirty="0" smtClean="0"/>
              <a:t> one) for each Property Class. </a:t>
            </a:r>
          </a:p>
        </p:txBody>
      </p:sp>
      <p:sp>
        <p:nvSpPr>
          <p:cNvPr id="192517" name="Footer Placeholder 7"/>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70B496DC-3820-4098-94C5-77F73ED1AF7F}" type="slidenum">
              <a:rPr lang="en-GB" smtClean="0"/>
              <a:pPr/>
              <a:t>14</a:t>
            </a:fld>
            <a:endParaRPr lang="en-GB" smtClean="0"/>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p:spPr>
        <p:txBody>
          <a:bodyPr/>
          <a:lstStyle/>
          <a:p>
            <a:r>
              <a:rPr lang="en-US" smtClean="0"/>
              <a:t>A Product Condition is a set of rules set for a Property Class. It defines the default values for its Attributes. It is also used to define certain other conditions like Negotiation Rules, etc. which we will discuss later. Example: For Interest Property Class, we can define a Product Condition with the Interest Type Attribute set to Fixed, Rate set to 5, and set other rules.</a:t>
            </a:r>
          </a:p>
        </p:txBody>
      </p:sp>
      <p:sp>
        <p:nvSpPr>
          <p:cNvPr id="195589" name="Footer Placeholder 7"/>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54E2B67E-F5C6-48FB-B3CB-D58CA0A996A9}" type="slidenum">
              <a:rPr lang="en-GB" smtClean="0"/>
              <a:pPr/>
              <a:t>15</a:t>
            </a:fld>
            <a:endParaRPr lang="en-GB" smtClean="0"/>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p:spPr>
        <p:txBody>
          <a:bodyPr/>
          <a:lstStyle/>
          <a:p>
            <a:r>
              <a:rPr lang="en-US" dirty="0" smtClean="0"/>
              <a:t>In AA, the Property Classes and Product Lines have been defined by Temenos. The financial institutions can use these “building blocks” to construct the individual Products which can be sold to their customers.</a:t>
            </a:r>
          </a:p>
          <a:p>
            <a:endParaRPr lang="en-US" dirty="0" smtClean="0"/>
          </a:p>
          <a:p>
            <a:r>
              <a:rPr lang="en-US" dirty="0" smtClean="0"/>
              <a:t>To </a:t>
            </a:r>
            <a:r>
              <a:rPr lang="en-US" dirty="0" err="1" smtClean="0"/>
              <a:t>summarise</a:t>
            </a:r>
            <a:r>
              <a:rPr lang="en-US" dirty="0" smtClean="0"/>
              <a:t>, the PROPERTY.CLASS definitions are released by Temenos and cannot be amended with the exception of the description fields.</a:t>
            </a:r>
          </a:p>
          <a:p>
            <a:endParaRPr lang="en-US" dirty="0" smtClean="0"/>
          </a:p>
          <a:p>
            <a:r>
              <a:rPr lang="en-US" dirty="0" smtClean="0"/>
              <a:t>Every Property Class has some features called attributes. Each Property Class can be defined with multiple Product Conditions. They are used to define a set of default values for the Attributes of a Property Class and certain processing rules.</a:t>
            </a:r>
          </a:p>
          <a:p>
            <a:endParaRPr lang="en-US" dirty="0" smtClean="0"/>
          </a:p>
          <a:p>
            <a:r>
              <a:rPr lang="en-US" dirty="0" smtClean="0"/>
              <a:t>Every Product Line is a composition of multiple Property Classes, some of which can be set as Mandatory by Temenos. Users can create Product Groups under a Product Line by linking Properties to respective Property Classes. Please recollect a Property is nothing but a named instance of a Property Class with all its Attributes and Actions.</a:t>
            </a:r>
          </a:p>
          <a:p>
            <a:endParaRPr lang="en-US" dirty="0" smtClean="0"/>
          </a:p>
          <a:p>
            <a:r>
              <a:rPr lang="en-US" dirty="0" smtClean="0"/>
              <a:t>Finally a Product is a saleable unit, attached to a Product Group. It is in a Product where the Product Conditions are linked to its Properties.</a:t>
            </a:r>
          </a:p>
        </p:txBody>
      </p:sp>
      <p:sp>
        <p:nvSpPr>
          <p:cNvPr id="197637" name="Footer Placeholder 7"/>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p>
            <a:fld id="{D1F7B1F4-5AFA-4AEC-9F7C-369E7435A2EA}" type="slidenum">
              <a:rPr lang="en-GB" smtClean="0"/>
              <a:pPr/>
              <a:t>16</a:t>
            </a:fld>
            <a:endParaRPr lang="en-GB" smtClean="0"/>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p:spPr>
        <p:txBody>
          <a:bodyPr/>
          <a:lstStyle/>
          <a:p>
            <a:pPr eaLnBrk="1" hangingPunct="1"/>
            <a:r>
              <a:rPr lang="en-US" smtClean="0"/>
              <a:t>Earlier, we have seen the linkage among Product Line, Property Class, Property Class Attributes, Product Group, Property, Product and Product condition.  </a:t>
            </a:r>
          </a:p>
          <a:p>
            <a:pPr eaLnBrk="1" hangingPunct="1"/>
            <a:endParaRPr lang="en-US" smtClean="0"/>
          </a:p>
          <a:p>
            <a:pPr eaLnBrk="1" hangingPunct="1"/>
            <a:r>
              <a:rPr lang="en-US" smtClean="0"/>
              <a:t>An arrangement is Customer specific offering of a Product. An Arrangement  is in fact a set of conditions called Arrangement Conditions which are inherited from the Product Conditions of respective Product. For example, when a Mortgage Product with LIBOR floating rate and 0.5% standard margin can be offered to a Customer with standard margin reduced to 0.25%. In this case, the Product Condition for the Interest Property has been modified at the Arrangement level and it becomes an Arrangement condition. This modification is possible only if the Negotiation Rules set at the Interest Property Condition allows this.</a:t>
            </a:r>
          </a:p>
        </p:txBody>
      </p:sp>
      <p:sp>
        <p:nvSpPr>
          <p:cNvPr id="210949" name="Footer Placeholder 7"/>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p:cNvSpPr>
            <a:spLocks noGrp="1" noRot="1" noChangeAspect="1" noTextEdit="1"/>
          </p:cNvSpPr>
          <p:nvPr>
            <p:ph type="sldImg"/>
          </p:nvPr>
        </p:nvSpPr>
        <p:spPr>
          <a:ln/>
        </p:spPr>
      </p:sp>
      <p:sp>
        <p:nvSpPr>
          <p:cNvPr id="214019" name="Notes Placeholder 2"/>
          <p:cNvSpPr>
            <a:spLocks noGrp="1"/>
          </p:cNvSpPr>
          <p:nvPr>
            <p:ph type="body" idx="1"/>
          </p:nvPr>
        </p:nvSpPr>
        <p:spPr>
          <a:noFill/>
          <a:ln/>
        </p:spPr>
        <p:txBody>
          <a:bodyPr/>
          <a:lstStyle/>
          <a:p>
            <a:r>
              <a:rPr lang="en-GB" smtClean="0"/>
              <a:t>Product Builder of AA can be used to construct not only AA Products, but also other select retail modules like Accounts, All in one Accounts, Loans and Deposits and Mortgage modules. While AA products can be fully built and serviced by AA, transaction type conditions of the T24 modules mentioned above can be built with AA Product builder. As for other T24 modules and Non T24 products, AA product builder can be used only to enable publishing them into a common Catalog along with AA and select retail modules of T24.</a:t>
            </a:r>
            <a:br>
              <a:rPr lang="en-GB" smtClean="0"/>
            </a:br>
            <a:r>
              <a:rPr lang="en-GB" smtClean="0"/>
              <a:t>AA Product Builder leads into Product Lines, which are predefined by Temenos. Product lines currently available are Accounts (for retail accounts like Savings and Current accounts), Deposits (for retail term deposits), Internet Services (for ARC IB service configuration), Lending (for retail term lending products), others (for any other T24 products and other Bank products for comparison purposes) and Proxy Services. Product Lines can be created only by Temenos and they cannot be created by the User.</a:t>
            </a:r>
            <a:br>
              <a:rPr lang="en-GB" smtClean="0"/>
            </a:br>
            <a:r>
              <a:rPr lang="en-GB" smtClean="0"/>
              <a:t>These “building blocks” can be used to go to the next level of Product Groups, which are pre-defined for select T24 applications. They are user definable for other products.</a:t>
            </a:r>
            <a:br>
              <a:rPr lang="en-GB" smtClean="0"/>
            </a:br>
            <a:r>
              <a:rPr lang="en-GB" smtClean="0"/>
              <a:t>The final stage is defining the Products  which are completely user definable. These individual Products are made available for sale to Customers by including them in Catalog.</a:t>
            </a:r>
            <a:endParaRPr lang="en-US" smtClean="0"/>
          </a:p>
        </p:txBody>
      </p:sp>
      <p:sp>
        <p:nvSpPr>
          <p:cNvPr id="214020" name="Footer Placeholder 3"/>
          <p:cNvSpPr>
            <a:spLocks noGrp="1"/>
          </p:cNvSpPr>
          <p:nvPr>
            <p:ph type="ftr" sz="quarter" idx="4"/>
          </p:nvPr>
        </p:nvSpPr>
        <p:spPr>
          <a:noFill/>
        </p:spPr>
        <p:txBody>
          <a:bodyPr/>
          <a:lstStyle/>
          <a:p>
            <a:r>
              <a:rPr lang="fr-FR" smtClean="0"/>
              <a:t>T24 Arrangement Architecture - Core  - T3AAC - R10.2</a:t>
            </a:r>
            <a:endParaRPr lang="en-GB" smtClean="0"/>
          </a:p>
        </p:txBody>
      </p:sp>
      <p:sp>
        <p:nvSpPr>
          <p:cNvPr id="214021" name="Slide Number Placeholder 4"/>
          <p:cNvSpPr>
            <a:spLocks noGrp="1"/>
          </p:cNvSpPr>
          <p:nvPr>
            <p:ph type="sldNum" sz="quarter" idx="5"/>
          </p:nvPr>
        </p:nvSpPr>
        <p:spPr>
          <a:noFill/>
        </p:spPr>
        <p:txBody>
          <a:bodyPr/>
          <a:lstStyle/>
          <a:p>
            <a:fld id="{6ABFE24E-A133-48D9-BFAD-96CC74C9E494}" type="slidenum">
              <a:rPr lang="en-GB" smtClean="0"/>
              <a:pPr/>
              <a:t>17</a:t>
            </a:fld>
            <a:endParaRPr lang="en-GB"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p:cNvSpPr>
            <a:spLocks noGrp="1" noRot="1" noChangeAspect="1" noTextEdit="1"/>
          </p:cNvSpPr>
          <p:nvPr>
            <p:ph type="sldImg"/>
          </p:nvPr>
        </p:nvSpPr>
        <p:spPr>
          <a:ln/>
        </p:spPr>
      </p:sp>
      <p:sp>
        <p:nvSpPr>
          <p:cNvPr id="218115" name="Notes Placeholder 2"/>
          <p:cNvSpPr>
            <a:spLocks noGrp="1"/>
          </p:cNvSpPr>
          <p:nvPr>
            <p:ph type="body" idx="1"/>
          </p:nvPr>
        </p:nvSpPr>
        <p:spPr>
          <a:noFill/>
          <a:ln/>
        </p:spPr>
        <p:txBody>
          <a:bodyPr/>
          <a:lstStyle/>
          <a:p>
            <a:endParaRPr lang="en-US" smtClean="0"/>
          </a:p>
          <a:p>
            <a:endParaRPr lang="en-US" smtClean="0"/>
          </a:p>
        </p:txBody>
      </p:sp>
      <p:sp>
        <p:nvSpPr>
          <p:cNvPr id="218116" name="Footer Placeholder 3"/>
          <p:cNvSpPr>
            <a:spLocks noGrp="1"/>
          </p:cNvSpPr>
          <p:nvPr>
            <p:ph type="ftr" sz="quarter" idx="4"/>
          </p:nvPr>
        </p:nvSpPr>
        <p:spPr>
          <a:noFill/>
        </p:spPr>
        <p:txBody>
          <a:bodyPr/>
          <a:lstStyle/>
          <a:p>
            <a:r>
              <a:rPr lang="fr-FR" smtClean="0"/>
              <a:t>T24 Arrangement Architecture - Core  - T3AAC - R10.2</a:t>
            </a:r>
            <a:endParaRPr lang="en-GB" smtClean="0"/>
          </a:p>
        </p:txBody>
      </p:sp>
      <p:sp>
        <p:nvSpPr>
          <p:cNvPr id="218117" name="Slide Number Placeholder 4"/>
          <p:cNvSpPr>
            <a:spLocks noGrp="1"/>
          </p:cNvSpPr>
          <p:nvPr>
            <p:ph type="sldNum" sz="quarter" idx="5"/>
          </p:nvPr>
        </p:nvSpPr>
        <p:spPr>
          <a:noFill/>
        </p:spPr>
        <p:txBody>
          <a:bodyPr/>
          <a:lstStyle/>
          <a:p>
            <a:fld id="{201EF156-C9E8-4DF3-842A-6C396ADECBD9}" type="slidenum">
              <a:rPr lang="en-GB" smtClean="0"/>
              <a:pPr/>
              <a:t>18</a:t>
            </a:fld>
            <a:endParaRPr lang="en-GB"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a:ln/>
        </p:spPr>
      </p:sp>
      <p:sp>
        <p:nvSpPr>
          <p:cNvPr id="220163" name="Notes Placeholder 2"/>
          <p:cNvSpPr>
            <a:spLocks noGrp="1"/>
          </p:cNvSpPr>
          <p:nvPr>
            <p:ph type="body" idx="1"/>
          </p:nvPr>
        </p:nvSpPr>
        <p:spPr>
          <a:noFill/>
          <a:ln/>
        </p:spPr>
        <p:txBody>
          <a:bodyPr/>
          <a:lstStyle/>
          <a:p>
            <a:pPr>
              <a:spcBef>
                <a:spcPct val="20000"/>
              </a:spcBef>
            </a:pPr>
            <a:r>
              <a:rPr lang="en-GB" smtClean="0">
                <a:solidFill>
                  <a:srgbClr val="000066"/>
                </a:solidFill>
              </a:rPr>
              <a:t>All product lines are pre configured. Few product lines can be used to configure classic T24 modules - ACCOUNTS Product Line for configuring AC module, LENDING Product Line to configure loan products in LD, MG and AZ module. </a:t>
            </a:r>
          </a:p>
          <a:p>
            <a:pPr>
              <a:spcBef>
                <a:spcPct val="20000"/>
              </a:spcBef>
            </a:pPr>
            <a:r>
              <a:rPr lang="en-GB" smtClean="0">
                <a:solidFill>
                  <a:srgbClr val="000066"/>
                </a:solidFill>
              </a:rPr>
              <a:t>Full use of LENDING is made available to those who have installed AL (AA Lending). </a:t>
            </a:r>
          </a:p>
          <a:p>
            <a:pPr>
              <a:spcBef>
                <a:spcPct val="20000"/>
              </a:spcBef>
            </a:pPr>
            <a:r>
              <a:rPr lang="en-GB" smtClean="0">
                <a:solidFill>
                  <a:srgbClr val="000066"/>
                </a:solidFill>
              </a:rPr>
              <a:t>INTERNET.SERVICES Product Line is meant for configuring ARC Internet banking services configuration. OTHER Product Line can be used to publish other T24 products as well as other banks’ products for comparison. </a:t>
            </a:r>
          </a:p>
          <a:p>
            <a:pPr>
              <a:spcBef>
                <a:spcPct val="20000"/>
              </a:spcBef>
            </a:pPr>
            <a:r>
              <a:rPr lang="en-GB" smtClean="0">
                <a:solidFill>
                  <a:srgbClr val="000066"/>
                </a:solidFill>
              </a:rPr>
              <a:t>While only Temenos can add new product lines in AA.PRODUCT.LINE, it is possible for users to change description of these product lines as they desire. This could be achieved by amending the existing description.</a:t>
            </a:r>
          </a:p>
          <a:p>
            <a:endParaRPr lang="en-US" smtClean="0"/>
          </a:p>
          <a:p>
            <a:endParaRPr lang="en-US" smtClean="0"/>
          </a:p>
        </p:txBody>
      </p:sp>
      <p:sp>
        <p:nvSpPr>
          <p:cNvPr id="220164" name="Footer Placeholder 3"/>
          <p:cNvSpPr>
            <a:spLocks noGrp="1"/>
          </p:cNvSpPr>
          <p:nvPr>
            <p:ph type="ftr" sz="quarter" idx="4"/>
          </p:nvPr>
        </p:nvSpPr>
        <p:spPr>
          <a:noFill/>
        </p:spPr>
        <p:txBody>
          <a:bodyPr/>
          <a:lstStyle/>
          <a:p>
            <a:r>
              <a:rPr lang="fr-FR" smtClean="0"/>
              <a:t>T24 Arrangement Architecture - Core  - T3AAC - R10.2</a:t>
            </a:r>
            <a:endParaRPr lang="en-GB" smtClean="0"/>
          </a:p>
        </p:txBody>
      </p:sp>
      <p:sp>
        <p:nvSpPr>
          <p:cNvPr id="220165" name="Slide Number Placeholder 4"/>
          <p:cNvSpPr>
            <a:spLocks noGrp="1"/>
          </p:cNvSpPr>
          <p:nvPr>
            <p:ph type="sldNum" sz="quarter" idx="5"/>
          </p:nvPr>
        </p:nvSpPr>
        <p:spPr>
          <a:noFill/>
        </p:spPr>
        <p:txBody>
          <a:bodyPr/>
          <a:lstStyle/>
          <a:p>
            <a:fld id="{FEDC12FA-F05D-4F55-A7A0-10B96EE03798}" type="slidenum">
              <a:rPr lang="en-GB" smtClean="0"/>
              <a:pPr/>
              <a:t>19</a:t>
            </a:fld>
            <a:endParaRPr lang="en-GB"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a:ln/>
        </p:spPr>
      </p:sp>
      <p:sp>
        <p:nvSpPr>
          <p:cNvPr id="222211" name="Notes Placeholder 2"/>
          <p:cNvSpPr>
            <a:spLocks noGrp="1"/>
          </p:cNvSpPr>
          <p:nvPr>
            <p:ph type="body" idx="1"/>
          </p:nvPr>
        </p:nvSpPr>
        <p:spPr>
          <a:noFill/>
          <a:ln/>
        </p:spPr>
        <p:txBody>
          <a:bodyPr/>
          <a:lstStyle/>
          <a:p>
            <a:r>
              <a:rPr lang="en-GB" smtClean="0">
                <a:solidFill>
                  <a:srgbClr val="000066"/>
                </a:solidFill>
              </a:rPr>
              <a:t>By using the icon for Drilling down to instances, users can choose a Product line and can drill down to view existing product groups and from there to view the existing Products for the desired group. If the user does not want to amend an existing product, they can choose to create a new product.</a:t>
            </a:r>
          </a:p>
          <a:p>
            <a:r>
              <a:rPr lang="en-GB" smtClean="0">
                <a:solidFill>
                  <a:srgbClr val="000066"/>
                </a:solidFill>
              </a:rPr>
              <a:t>By using the icon for New instances, users can create records at the next level. While at Product Line, if this icon is clicked, then it is possible to create new record in Product group in application AA.PRODUCT.GROUP.  While at Product group, if this icon is clicked, then it is possible to create new record in AA.PRODUCT.GROUP. </a:t>
            </a:r>
          </a:p>
          <a:p>
            <a:r>
              <a:rPr lang="en-GB" smtClean="0">
                <a:solidFill>
                  <a:srgbClr val="000066"/>
                </a:solidFill>
              </a:rPr>
              <a:t>While product lines are pre defined by Temenos, it is possible to define new product groups in AA Loan under LENDING product line. For AC, AZ, LD and MG modules, records in AA.PRODUCT.GROUP are already pre defined. Product groups for any other products can be defined under OTHER product line.</a:t>
            </a:r>
          </a:p>
          <a:p>
            <a:r>
              <a:rPr lang="en-US" smtClean="0"/>
              <a:t>While creating new product groups, Group type can be set as INTERNAL  or EXTERNAL.  INTERNAL means that the group being defined is the Bank's own product and is available for sale to its customers. At times, it may be necessary for a Bank to do comparison between its own  product and one by its competitor to show how its product is superior when compared to products of other Banks.. Hence, products of others can be defined as EXTERNAL, which are not available for sale here.</a:t>
            </a:r>
          </a:p>
        </p:txBody>
      </p:sp>
      <p:sp>
        <p:nvSpPr>
          <p:cNvPr id="222212" name="Footer Placeholder 3"/>
          <p:cNvSpPr>
            <a:spLocks noGrp="1"/>
          </p:cNvSpPr>
          <p:nvPr>
            <p:ph type="ftr" sz="quarter" idx="4"/>
          </p:nvPr>
        </p:nvSpPr>
        <p:spPr>
          <a:noFill/>
        </p:spPr>
        <p:txBody>
          <a:bodyPr/>
          <a:lstStyle/>
          <a:p>
            <a:r>
              <a:rPr lang="fr-FR" smtClean="0"/>
              <a:t>T24 Arrangement Architecture - Core  - T3AAC - R10.2</a:t>
            </a:r>
            <a:endParaRPr lang="en-GB" smtClean="0"/>
          </a:p>
        </p:txBody>
      </p:sp>
      <p:sp>
        <p:nvSpPr>
          <p:cNvPr id="222213" name="Slide Number Placeholder 4"/>
          <p:cNvSpPr>
            <a:spLocks noGrp="1"/>
          </p:cNvSpPr>
          <p:nvPr>
            <p:ph type="sldNum" sz="quarter" idx="5"/>
          </p:nvPr>
        </p:nvSpPr>
        <p:spPr>
          <a:noFill/>
        </p:spPr>
        <p:txBody>
          <a:bodyPr/>
          <a:lstStyle/>
          <a:p>
            <a:fld id="{D21AB978-8C63-42AF-8BB5-BA72AE44BAA9}" type="slidenum">
              <a:rPr lang="en-GB" smtClean="0"/>
              <a:pPr/>
              <a:t>20</a:t>
            </a:fld>
            <a:endParaRPr lang="en-GB"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a:ln/>
        </p:spPr>
      </p:sp>
      <p:sp>
        <p:nvSpPr>
          <p:cNvPr id="222211" name="Notes Placeholder 2"/>
          <p:cNvSpPr>
            <a:spLocks noGrp="1"/>
          </p:cNvSpPr>
          <p:nvPr>
            <p:ph type="body" idx="1"/>
          </p:nvPr>
        </p:nvSpPr>
        <p:spPr>
          <a:noFill/>
          <a:ln/>
        </p:spPr>
        <p:txBody>
          <a:bodyPr/>
          <a:lstStyle/>
          <a:p>
            <a:r>
              <a:rPr lang="en-GB" smtClean="0">
                <a:solidFill>
                  <a:srgbClr val="000066"/>
                </a:solidFill>
              </a:rPr>
              <a:t>By using the icon for Drilling down to instances, users can choose a Product line and can drill down to view existing product groups and from there to view the existing Products for the desired group. If the user does not want to amend an existing product, they can choose to create a new product.</a:t>
            </a:r>
          </a:p>
          <a:p>
            <a:r>
              <a:rPr lang="en-GB" smtClean="0">
                <a:solidFill>
                  <a:srgbClr val="000066"/>
                </a:solidFill>
              </a:rPr>
              <a:t>By using the icon for New instances, users can create records at the next level. While at Product Line, if this icon is clicked, then it is possible to create new record in Product group in application AA.PRODUCT.GROUP.  While at Product group, if this icon is clicked, then it is possible to create new record in AA.PRODUCT.GROUP. </a:t>
            </a:r>
          </a:p>
          <a:p>
            <a:r>
              <a:rPr lang="en-GB" smtClean="0">
                <a:solidFill>
                  <a:srgbClr val="000066"/>
                </a:solidFill>
              </a:rPr>
              <a:t>While product lines are pre defined by Temenos, it is possible to define new product groups in AA Loan under LENDING product line. For AC, AZ, LD and MG modules, records in AA.PRODUCT.GROUP are already pre defined. Product groups for any other products can be defined under OTHER product line.</a:t>
            </a:r>
          </a:p>
          <a:p>
            <a:r>
              <a:rPr lang="en-US" smtClean="0"/>
              <a:t>While creating new product groups, Group type can be set as INTERNAL  or EXTERNAL.  INTERNAL means that the group being defined is the Bank's own product and is available for sale to its customers. At times, it may be necessary for a Bank to do comparison between its own  product and one by its competitor to show how its product is superior when compared to products of other Banks.. Hence, products of others can be defined as EXTERNAL, which are not available for sale here.</a:t>
            </a:r>
          </a:p>
        </p:txBody>
      </p:sp>
      <p:sp>
        <p:nvSpPr>
          <p:cNvPr id="222212" name="Footer Placeholder 3"/>
          <p:cNvSpPr>
            <a:spLocks noGrp="1"/>
          </p:cNvSpPr>
          <p:nvPr>
            <p:ph type="ftr" sz="quarter" idx="4"/>
          </p:nvPr>
        </p:nvSpPr>
        <p:spPr>
          <a:noFill/>
        </p:spPr>
        <p:txBody>
          <a:bodyPr/>
          <a:lstStyle/>
          <a:p>
            <a:r>
              <a:rPr lang="fr-FR" smtClean="0"/>
              <a:t>T24 Arrangement Architecture - Core  - T3AAC - R10.2</a:t>
            </a:r>
            <a:endParaRPr lang="en-GB" smtClean="0"/>
          </a:p>
        </p:txBody>
      </p:sp>
      <p:sp>
        <p:nvSpPr>
          <p:cNvPr id="222213" name="Slide Number Placeholder 4"/>
          <p:cNvSpPr>
            <a:spLocks noGrp="1"/>
          </p:cNvSpPr>
          <p:nvPr>
            <p:ph type="sldNum" sz="quarter" idx="5"/>
          </p:nvPr>
        </p:nvSpPr>
        <p:spPr>
          <a:noFill/>
        </p:spPr>
        <p:txBody>
          <a:bodyPr/>
          <a:lstStyle/>
          <a:p>
            <a:fld id="{D21AB978-8C63-42AF-8BB5-BA72AE44BAA9}" type="slidenum">
              <a:rPr lang="en-GB" smtClean="0"/>
              <a:pPr/>
              <a:t>21</a:t>
            </a:fld>
            <a:endParaRPr lang="en-GB"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ln/>
        </p:spPr>
      </p:sp>
      <p:sp>
        <p:nvSpPr>
          <p:cNvPr id="176131" name="Notes Placeholder 2"/>
          <p:cNvSpPr>
            <a:spLocks noGrp="1"/>
          </p:cNvSpPr>
          <p:nvPr>
            <p:ph type="body" idx="1"/>
          </p:nvPr>
        </p:nvSpPr>
        <p:spPr>
          <a:noFill/>
          <a:ln/>
        </p:spPr>
        <p:txBody>
          <a:bodyPr/>
          <a:lstStyle/>
          <a:p>
            <a:r>
              <a:rPr lang="en-US" dirty="0" smtClean="0"/>
              <a:t>The AA module provides a flexible framework that allows a number of new T24 modules to be created. The application provides a business component based architecture for the management of products. Using AA, we will be moving to a modular Product architecture, whereby Users can create their own Products by using the Components provided by Temenos, and these components can be reused across many Products.</a:t>
            </a:r>
          </a:p>
          <a:p>
            <a:endParaRPr lang="en-IN" dirty="0" smtClean="0"/>
          </a:p>
        </p:txBody>
      </p:sp>
      <p:sp>
        <p:nvSpPr>
          <p:cNvPr id="176132" name="Footer Placeholder 3"/>
          <p:cNvSpPr>
            <a:spLocks noGrp="1"/>
          </p:cNvSpPr>
          <p:nvPr>
            <p:ph type="ftr" sz="quarter" idx="4"/>
          </p:nvPr>
        </p:nvSpPr>
        <p:spPr>
          <a:noFill/>
        </p:spPr>
        <p:txBody>
          <a:bodyPr/>
          <a:lstStyle/>
          <a:p>
            <a:r>
              <a:rPr lang="fr-FR" smtClean="0"/>
              <a:t>T24 Arrangement Architecture - Core  - T3AAC - R10.2</a:t>
            </a:r>
            <a:endParaRPr lang="en-GB" smtClean="0"/>
          </a:p>
        </p:txBody>
      </p:sp>
      <p:sp>
        <p:nvSpPr>
          <p:cNvPr id="176133" name="Slide Number Placeholder 4"/>
          <p:cNvSpPr>
            <a:spLocks noGrp="1"/>
          </p:cNvSpPr>
          <p:nvPr>
            <p:ph type="sldNum" sz="quarter" idx="5"/>
          </p:nvPr>
        </p:nvSpPr>
        <p:spPr>
          <a:noFill/>
        </p:spPr>
        <p:txBody>
          <a:bodyPr/>
          <a:lstStyle/>
          <a:p>
            <a:fld id="{C0780326-3D5D-4E90-89A6-CDE117706137}" type="slidenum">
              <a:rPr lang="en-GB" smtClean="0"/>
              <a:pPr/>
              <a:t>4</a:t>
            </a:fld>
            <a:endParaRPr lang="en-GB"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p:cNvSpPr>
            <a:spLocks noGrp="1" noRot="1" noChangeAspect="1" noTextEdit="1"/>
          </p:cNvSpPr>
          <p:nvPr>
            <p:ph type="sldImg"/>
          </p:nvPr>
        </p:nvSpPr>
        <p:spPr>
          <a:ln/>
        </p:spPr>
      </p:sp>
      <p:sp>
        <p:nvSpPr>
          <p:cNvPr id="223235" name="Notes Placeholder 2"/>
          <p:cNvSpPr>
            <a:spLocks noGrp="1"/>
          </p:cNvSpPr>
          <p:nvPr>
            <p:ph type="body" idx="1"/>
          </p:nvPr>
        </p:nvSpPr>
        <p:spPr>
          <a:noFill/>
          <a:ln/>
        </p:spPr>
        <p:txBody>
          <a:bodyPr/>
          <a:lstStyle/>
          <a:p>
            <a:endParaRPr lang="en-US" smtClean="0"/>
          </a:p>
          <a:p>
            <a:endParaRPr lang="en-US" smtClean="0"/>
          </a:p>
        </p:txBody>
      </p:sp>
      <p:sp>
        <p:nvSpPr>
          <p:cNvPr id="223236" name="Footer Placeholder 3"/>
          <p:cNvSpPr>
            <a:spLocks noGrp="1"/>
          </p:cNvSpPr>
          <p:nvPr>
            <p:ph type="ftr" sz="quarter" idx="4"/>
          </p:nvPr>
        </p:nvSpPr>
        <p:spPr>
          <a:noFill/>
        </p:spPr>
        <p:txBody>
          <a:bodyPr/>
          <a:lstStyle/>
          <a:p>
            <a:r>
              <a:rPr lang="fr-FR" smtClean="0"/>
              <a:t>T24 Arrangement Architecture - Core  - T3AAC - R10.2</a:t>
            </a:r>
            <a:endParaRPr lang="en-GB" smtClean="0"/>
          </a:p>
        </p:txBody>
      </p:sp>
      <p:sp>
        <p:nvSpPr>
          <p:cNvPr id="223237" name="Slide Number Placeholder 4"/>
          <p:cNvSpPr>
            <a:spLocks noGrp="1"/>
          </p:cNvSpPr>
          <p:nvPr>
            <p:ph type="sldNum" sz="quarter" idx="5"/>
          </p:nvPr>
        </p:nvSpPr>
        <p:spPr>
          <a:noFill/>
        </p:spPr>
        <p:txBody>
          <a:bodyPr/>
          <a:lstStyle/>
          <a:p>
            <a:fld id="{A77F4D0D-389C-4BAE-B007-0ED7D541FDA8}" type="slidenum">
              <a:rPr lang="en-GB" smtClean="0"/>
              <a:pPr/>
              <a:t>22</a:t>
            </a:fld>
            <a:endParaRPr lang="en-GB"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6"/>
          <p:cNvSpPr>
            <a:spLocks noGrp="1" noChangeArrowheads="1"/>
          </p:cNvSpPr>
          <p:nvPr>
            <p:ph type="ftr" sz="quarter" idx="4"/>
          </p:nvPr>
        </p:nvSpPr>
        <p:spPr>
          <a:noFill/>
        </p:spPr>
        <p:txBody>
          <a:bodyPr/>
          <a:lstStyle/>
          <a:p>
            <a:r>
              <a:rPr lang="fr-FR" smtClean="0"/>
              <a:t>T24 Arrangement Architecture - Core  - T3AAC - R10.2</a:t>
            </a:r>
            <a:endParaRPr lang="en-GB" smtClean="0"/>
          </a:p>
        </p:txBody>
      </p:sp>
      <p:sp>
        <p:nvSpPr>
          <p:cNvPr id="224259" name="Rectangle 7"/>
          <p:cNvSpPr>
            <a:spLocks noGrp="1" noChangeArrowheads="1"/>
          </p:cNvSpPr>
          <p:nvPr>
            <p:ph type="sldNum" sz="quarter" idx="5"/>
          </p:nvPr>
        </p:nvSpPr>
        <p:spPr>
          <a:noFill/>
        </p:spPr>
        <p:txBody>
          <a:bodyPr/>
          <a:lstStyle/>
          <a:p>
            <a:fld id="{AF4CF009-3F26-4EB9-A421-8635987B0DD9}" type="slidenum">
              <a:rPr lang="en-GB" smtClean="0"/>
              <a:pPr/>
              <a:t>23</a:t>
            </a:fld>
            <a:endParaRPr lang="en-GB" smtClean="0"/>
          </a:p>
        </p:txBody>
      </p:sp>
      <p:sp>
        <p:nvSpPr>
          <p:cNvPr id="224260" name="Rectangle 4"/>
          <p:cNvSpPr>
            <a:spLocks noGrp="1" noRot="1" noChangeAspect="1" noChangeArrowheads="1" noTextEdit="1"/>
          </p:cNvSpPr>
          <p:nvPr>
            <p:ph type="sldImg"/>
          </p:nvPr>
        </p:nvSpPr>
        <p:spPr>
          <a:ln/>
        </p:spPr>
      </p:sp>
      <p:sp>
        <p:nvSpPr>
          <p:cNvPr id="224261" name="Rectangle 5"/>
          <p:cNvSpPr>
            <a:spLocks noGrp="1" noChangeArrowheads="1"/>
          </p:cNvSpPr>
          <p:nvPr>
            <p:ph type="body" idx="1"/>
          </p:nvPr>
        </p:nvSpPr>
        <p:spPr>
          <a:noFill/>
          <a:ln/>
        </p:spPr>
        <p:txBody>
          <a:bodyPr/>
          <a:lstStyle/>
          <a:p>
            <a:r>
              <a:rPr lang="en-US" dirty="0" smtClean="0">
                <a:cs typeface="Times New Roman" pitchFamily="18" charset="0"/>
              </a:rPr>
              <a:t>You have learnt earlier that a Property Class is a fundamental building block of AA and that a Product Line is a combination of Property Classes. Property Classes are released by Temenos and you can only amend their Description. </a:t>
            </a:r>
          </a:p>
          <a:p>
            <a:endParaRPr lang="en-US" dirty="0" smtClean="0">
              <a:cs typeface="Times New Roman" pitchFamily="18" charset="0"/>
            </a:endParaRPr>
          </a:p>
          <a:p>
            <a:r>
              <a:rPr lang="en-US" dirty="0" smtClean="0">
                <a:cs typeface="Times New Roman" pitchFamily="18" charset="0"/>
              </a:rPr>
              <a:t>The components are reusable and can be used across several Products.</a:t>
            </a:r>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Slide Image Placeholder 1"/>
          <p:cNvSpPr>
            <a:spLocks noGrp="1" noRot="1" noChangeAspect="1" noTextEdit="1"/>
          </p:cNvSpPr>
          <p:nvPr>
            <p:ph type="sldImg"/>
          </p:nvPr>
        </p:nvSpPr>
        <p:spPr>
          <a:ln/>
        </p:spPr>
      </p:sp>
      <p:sp>
        <p:nvSpPr>
          <p:cNvPr id="225283" name="Notes Placeholder 2"/>
          <p:cNvSpPr>
            <a:spLocks noGrp="1"/>
          </p:cNvSpPr>
          <p:nvPr>
            <p:ph type="body" idx="1"/>
          </p:nvPr>
        </p:nvSpPr>
        <p:spPr>
          <a:noFill/>
          <a:ln/>
        </p:spPr>
        <p:txBody>
          <a:bodyPr/>
          <a:lstStyle/>
          <a:p>
            <a:r>
              <a:rPr lang="en-US" dirty="0" smtClean="0">
                <a:cs typeface="Times New Roman" pitchFamily="18" charset="0"/>
              </a:rPr>
              <a:t>Property Classes are building blocks, released by Temenos and you can only amend their Description. </a:t>
            </a:r>
            <a:endParaRPr lang="en-US" dirty="0" smtClean="0"/>
          </a:p>
          <a:p>
            <a:r>
              <a:rPr lang="en-US" dirty="0" smtClean="0"/>
              <a:t>Financial institution uses these functionality of  “building blocks” to construct individual products which are available for sale to its customers. </a:t>
            </a:r>
          </a:p>
          <a:p>
            <a:r>
              <a:rPr lang="en-US" dirty="0" smtClean="0"/>
              <a:t>CCY – Product conditions for the same product will vary by currency (e.g. interest and principal conditions). The product property condition definition (</a:t>
            </a:r>
            <a:r>
              <a:rPr lang="en-US" dirty="0" err="1" smtClean="0"/>
              <a:t>AA.PRD.DES.xxxxx</a:t>
            </a:r>
            <a:r>
              <a:rPr lang="en-US" dirty="0" smtClean="0"/>
              <a:t>) will contain currency in the key. If CCY is not defined then  property will NOT be based on currency.</a:t>
            </a:r>
          </a:p>
          <a:p>
            <a:r>
              <a:rPr lang="en-US" dirty="0" smtClean="0"/>
              <a:t>OPT.CCY - Indicates that properties may or may not have Currency component in them. But it needs to have a default non currency condition and when a explicit currency condition is not stated, it picks the default condition for processing. Currently only CHARGE property supports OPT.CCY option.</a:t>
            </a:r>
          </a:p>
          <a:p>
            <a:r>
              <a:rPr lang="en-US" dirty="0" smtClean="0"/>
              <a:t>DATED – Product conditions can vary by date and relevant dated property definition should be used when performing processing. The product property condition will contain an effective date in the record key. If DATED is not specified the record will not contain a date.</a:t>
            </a:r>
          </a:p>
          <a:p>
            <a:r>
              <a:rPr lang="en-US" dirty="0" smtClean="0"/>
              <a:t>MULTIPLE – Allows more than one property of that class to be defined for a single product. If MULTIPLE is not specified only one property of this class can be linked to an AA product.</a:t>
            </a:r>
          </a:p>
          <a:p>
            <a:r>
              <a:rPr lang="en-US" dirty="0" smtClean="0"/>
              <a:t>MERGE – Allows Child condition not to override parent condition blindly.</a:t>
            </a:r>
          </a:p>
          <a:p>
            <a:endParaRPr lang="en-US" dirty="0" smtClean="0"/>
          </a:p>
          <a:p>
            <a:endParaRPr lang="en-US" dirty="0" smtClean="0"/>
          </a:p>
          <a:p>
            <a:endParaRPr lang="en-US" dirty="0" smtClean="0"/>
          </a:p>
          <a:p>
            <a:endParaRPr lang="en-US" dirty="0" smtClean="0"/>
          </a:p>
          <a:p>
            <a:endParaRPr lang="en-US" dirty="0" smtClean="0">
              <a:cs typeface="Times New Roman" pitchFamily="18" charset="0"/>
            </a:endParaRPr>
          </a:p>
          <a:p>
            <a:endParaRPr lang="en-US" dirty="0" smtClean="0">
              <a:cs typeface="Times New Roman" pitchFamily="18" charset="0"/>
            </a:endParaRPr>
          </a:p>
        </p:txBody>
      </p:sp>
      <p:sp>
        <p:nvSpPr>
          <p:cNvPr id="225284" name="Slide Number Placeholder 3"/>
          <p:cNvSpPr>
            <a:spLocks noGrp="1"/>
          </p:cNvSpPr>
          <p:nvPr>
            <p:ph type="sldNum" sz="quarter" idx="5"/>
          </p:nvPr>
        </p:nvSpPr>
        <p:spPr>
          <a:noFill/>
        </p:spPr>
        <p:txBody>
          <a:bodyPr/>
          <a:lstStyle/>
          <a:p>
            <a:fld id="{329F5175-B33C-44D7-A81B-AA8697AA6480}" type="slidenum">
              <a:rPr lang="en-GB" smtClean="0"/>
              <a:pPr/>
              <a:t>24</a:t>
            </a:fld>
            <a:endParaRPr lang="en-GB" smtClean="0"/>
          </a:p>
        </p:txBody>
      </p:sp>
      <p:sp>
        <p:nvSpPr>
          <p:cNvPr id="225285" name="Footer Placeholder 4"/>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a:ln/>
        </p:spPr>
      </p:sp>
      <p:sp>
        <p:nvSpPr>
          <p:cNvPr id="231427" name="Notes Placeholder 2"/>
          <p:cNvSpPr>
            <a:spLocks noGrp="1"/>
          </p:cNvSpPr>
          <p:nvPr>
            <p:ph type="body" idx="1"/>
          </p:nvPr>
        </p:nvSpPr>
        <p:spPr>
          <a:noFill/>
          <a:ln/>
        </p:spPr>
        <p:txBody>
          <a:bodyPr/>
          <a:lstStyle/>
          <a:p>
            <a:pPr>
              <a:buFont typeface="Calibri" pitchFamily="34" charset="0"/>
              <a:buNone/>
            </a:pPr>
            <a:r>
              <a:rPr lang="en-GB" smtClean="0">
                <a:cs typeface="Times New Roman" pitchFamily="18" charset="0"/>
              </a:rPr>
              <a:t>Now that we have learnt about a Product Group, we will go into a Product.  We sill start with Properties.</a:t>
            </a:r>
          </a:p>
          <a:p>
            <a:pPr>
              <a:buFont typeface="Calibri" pitchFamily="34" charset="0"/>
              <a:buNone/>
            </a:pPr>
            <a:r>
              <a:rPr lang="en-GB" smtClean="0">
                <a:cs typeface="Times New Roman" pitchFamily="18" charset="0"/>
              </a:rPr>
              <a:t>In AA we can create named types (instances) of a Property Class which are known as PROPERTIES.</a:t>
            </a:r>
          </a:p>
          <a:p>
            <a:pPr>
              <a:buFont typeface="Calibri" pitchFamily="34" charset="0"/>
              <a:buNone/>
            </a:pPr>
            <a:r>
              <a:rPr lang="en-GB" smtClean="0">
                <a:cs typeface="Times New Roman" pitchFamily="18" charset="0"/>
              </a:rPr>
              <a:t>AA.PROPERTY is the T24 application that is used to create properties.</a:t>
            </a:r>
            <a:endParaRPr lang="en-US" b="1" smtClean="0">
              <a:cs typeface="Times New Roman" pitchFamily="18" charset="0"/>
            </a:endParaRPr>
          </a:p>
          <a:p>
            <a:pPr>
              <a:buFont typeface="Calibri" pitchFamily="34" charset="0"/>
              <a:buNone/>
            </a:pPr>
            <a:r>
              <a:rPr lang="en-US" smtClean="0">
                <a:cs typeface="Times New Roman" pitchFamily="18" charset="0"/>
              </a:rPr>
              <a:t>As you have seen earlier, you can attach multiple properties to a Property Class in a Product Group, provided it is allowed in the Property Class.</a:t>
            </a:r>
          </a:p>
          <a:p>
            <a:r>
              <a:rPr lang="en-US" smtClean="0">
                <a:cs typeface="Times New Roman" pitchFamily="18" charset="0"/>
              </a:rPr>
              <a:t>PROPERTY.TYPE: It can have a null value or one of the following values:</a:t>
            </a:r>
          </a:p>
          <a:p>
            <a:r>
              <a:rPr lang="en-US" smtClean="0">
                <a:cs typeface="Times New Roman" pitchFamily="18" charset="0"/>
              </a:rPr>
              <a:t>PRODUCT.ONLY:  The Property details will be hidden at an Arrangement level, and  user cannot view or amend them. For example, Properties under ACCOUNTING Property Class will have this value. It is to prevent the User from viewing or modifying Accounting rules at an Arrangement level. It is enough if the Property is attached to the Product.</a:t>
            </a:r>
          </a:p>
          <a:p>
            <a:r>
              <a:rPr lang="en-US" smtClean="0">
                <a:cs typeface="Times New Roman" pitchFamily="18" charset="0"/>
              </a:rPr>
              <a:t>SUSPEND: Currently, it is applicable only to Properties under Property Classes: INTEREST and CHARGE. This means that Property would be allowed to be suspended. For example, accrual of Interest can be suspended.</a:t>
            </a:r>
          </a:p>
          <a:p>
            <a:r>
              <a:rPr lang="en-US" smtClean="0">
                <a:cs typeface="Times New Roman" pitchFamily="18" charset="0"/>
              </a:rPr>
              <a:t>SUSPEND.OVERDUE: Overdues in the Property will be also suspended when the Property is suspended. This goes along with the value SUSPEND i.e. SUSPEND also be one of the values of PROPERTY.TYPE.</a:t>
            </a:r>
          </a:p>
          <a:p>
            <a:r>
              <a:rPr lang="en-US" smtClean="0">
                <a:cs typeface="Times New Roman" pitchFamily="18" charset="0"/>
              </a:rPr>
              <a:t>More on SUSPEND and SUSPEND.ONLY will be dealt in AA-Loans Course.</a:t>
            </a:r>
          </a:p>
          <a:p>
            <a:pPr>
              <a:buFont typeface="Calibri" pitchFamily="34" charset="0"/>
              <a:buAutoNum type="arabicPeriod"/>
            </a:pPr>
            <a:endParaRPr lang="en-US" smtClean="0">
              <a:cs typeface="Times New Roman" pitchFamily="18" charset="0"/>
            </a:endParaRPr>
          </a:p>
        </p:txBody>
      </p:sp>
      <p:sp>
        <p:nvSpPr>
          <p:cNvPr id="231428" name="Slide Number Placeholder 3"/>
          <p:cNvSpPr>
            <a:spLocks noGrp="1"/>
          </p:cNvSpPr>
          <p:nvPr>
            <p:ph type="sldNum" sz="quarter" idx="5"/>
          </p:nvPr>
        </p:nvSpPr>
        <p:spPr>
          <a:noFill/>
        </p:spPr>
        <p:txBody>
          <a:bodyPr/>
          <a:lstStyle/>
          <a:p>
            <a:fld id="{7746A1CB-FB1C-4006-A6CA-1054B31D46D8}" type="slidenum">
              <a:rPr lang="en-GB" smtClean="0"/>
              <a:pPr/>
              <a:t>25</a:t>
            </a:fld>
            <a:endParaRPr lang="en-GB" smtClean="0"/>
          </a:p>
        </p:txBody>
      </p:sp>
      <p:sp>
        <p:nvSpPr>
          <p:cNvPr id="231429" name="Footer Placeholder 4"/>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6"/>
          <p:cNvSpPr>
            <a:spLocks noGrp="1" noChangeArrowheads="1"/>
          </p:cNvSpPr>
          <p:nvPr>
            <p:ph type="ftr" sz="quarter" idx="4"/>
          </p:nvPr>
        </p:nvSpPr>
        <p:spPr>
          <a:noFill/>
        </p:spPr>
        <p:txBody>
          <a:bodyPr/>
          <a:lstStyle/>
          <a:p>
            <a:r>
              <a:rPr lang="fr-FR" smtClean="0"/>
              <a:t>T24 Arrangement Architecture - Core  - T3AAC - R10.2</a:t>
            </a:r>
            <a:endParaRPr lang="en-GB" smtClean="0"/>
          </a:p>
        </p:txBody>
      </p:sp>
      <p:sp>
        <p:nvSpPr>
          <p:cNvPr id="232451" name="Rectangle 7"/>
          <p:cNvSpPr>
            <a:spLocks noGrp="1" noChangeArrowheads="1"/>
          </p:cNvSpPr>
          <p:nvPr>
            <p:ph type="sldNum" sz="quarter" idx="5"/>
          </p:nvPr>
        </p:nvSpPr>
        <p:spPr>
          <a:noFill/>
        </p:spPr>
        <p:txBody>
          <a:bodyPr/>
          <a:lstStyle/>
          <a:p>
            <a:fld id="{DC428AC4-1E18-445F-96E7-E613A87D052B}" type="slidenum">
              <a:rPr lang="en-GB" smtClean="0"/>
              <a:pPr/>
              <a:t>26</a:t>
            </a:fld>
            <a:endParaRPr lang="en-GB" smtClean="0"/>
          </a:p>
        </p:txBody>
      </p:sp>
      <p:sp>
        <p:nvSpPr>
          <p:cNvPr id="232452" name="Rectangle 4"/>
          <p:cNvSpPr>
            <a:spLocks noGrp="1" noRot="1" noChangeAspect="1" noChangeArrowheads="1" noTextEdit="1"/>
          </p:cNvSpPr>
          <p:nvPr>
            <p:ph type="sldImg"/>
          </p:nvPr>
        </p:nvSpPr>
        <p:spPr>
          <a:ln/>
        </p:spPr>
      </p:sp>
      <p:sp>
        <p:nvSpPr>
          <p:cNvPr id="232453" name="Rectangle 5"/>
          <p:cNvSpPr>
            <a:spLocks noGrp="1" noChangeArrowheads="1"/>
          </p:cNvSpPr>
          <p:nvPr>
            <p:ph type="body" idx="1"/>
          </p:nvPr>
        </p:nvSpPr>
        <p:spPr>
          <a:noFill/>
          <a:ln/>
        </p:spPr>
        <p:txBody>
          <a:bodyPr/>
          <a:lstStyle/>
          <a:p>
            <a:pPr eaLnBrk="1" hangingPunct="1"/>
            <a:r>
              <a:rPr lang="en-US" smtClean="0"/>
              <a:t>Create new property for Customer Property Class</a:t>
            </a:r>
          </a:p>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6"/>
          <p:cNvSpPr>
            <a:spLocks noGrp="1" noChangeArrowheads="1"/>
          </p:cNvSpPr>
          <p:nvPr>
            <p:ph type="ftr" sz="quarter" idx="4"/>
          </p:nvPr>
        </p:nvSpPr>
        <p:spPr>
          <a:noFill/>
        </p:spPr>
        <p:txBody>
          <a:bodyPr/>
          <a:lstStyle/>
          <a:p>
            <a:r>
              <a:rPr lang="fr-FR" smtClean="0"/>
              <a:t>T24 Arrangement Architecture - Core  - T3AAC - R10.2</a:t>
            </a:r>
            <a:endParaRPr lang="en-GB" smtClean="0"/>
          </a:p>
        </p:txBody>
      </p:sp>
      <p:sp>
        <p:nvSpPr>
          <p:cNvPr id="233475" name="Rectangle 7"/>
          <p:cNvSpPr>
            <a:spLocks noGrp="1" noChangeArrowheads="1"/>
          </p:cNvSpPr>
          <p:nvPr>
            <p:ph type="sldNum" sz="quarter" idx="5"/>
          </p:nvPr>
        </p:nvSpPr>
        <p:spPr>
          <a:noFill/>
        </p:spPr>
        <p:txBody>
          <a:bodyPr/>
          <a:lstStyle/>
          <a:p>
            <a:fld id="{396CB73A-2B02-4995-89C4-DDDB74335140}" type="slidenum">
              <a:rPr lang="en-GB" smtClean="0"/>
              <a:pPr/>
              <a:t>27</a:t>
            </a:fld>
            <a:endParaRPr lang="en-GB" smtClean="0"/>
          </a:p>
        </p:txBody>
      </p:sp>
      <p:sp>
        <p:nvSpPr>
          <p:cNvPr id="233476" name="Rectangle 4"/>
          <p:cNvSpPr>
            <a:spLocks noGrp="1" noRot="1" noChangeAspect="1" noChangeArrowheads="1" noTextEdit="1"/>
          </p:cNvSpPr>
          <p:nvPr>
            <p:ph type="sldImg"/>
          </p:nvPr>
        </p:nvSpPr>
        <p:spPr>
          <a:ln/>
        </p:spPr>
      </p:sp>
      <p:sp>
        <p:nvSpPr>
          <p:cNvPr id="233477" name="Rectangle 5"/>
          <p:cNvSpPr>
            <a:spLocks noGrp="1" noChangeArrowheads="1"/>
          </p:cNvSpPr>
          <p:nvPr>
            <p:ph type="body" idx="1"/>
          </p:nvPr>
        </p:nvSpPr>
        <p:spPr>
          <a:noFill/>
          <a:ln/>
        </p:spPr>
        <p:txBody>
          <a:bodyPr/>
          <a:lstStyle/>
          <a:p>
            <a:pPr eaLnBrk="1" hangingPunct="1"/>
            <a:r>
              <a:rPr lang="en-US" smtClean="0"/>
              <a:t>Input property names as desired in record Id for Customer. Give GB description and full description as applicable.</a:t>
            </a:r>
          </a:p>
          <a:p>
            <a:pPr eaLnBrk="1" hangingPunct="1"/>
            <a:r>
              <a:rPr lang="en-US" smtClean="0"/>
              <a:t>See that the respective property class is automatically defaulted. Commit the record.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a:ln/>
        </p:spPr>
      </p:sp>
      <p:sp>
        <p:nvSpPr>
          <p:cNvPr id="234499" name="Notes Placeholder 2"/>
          <p:cNvSpPr>
            <a:spLocks noGrp="1"/>
          </p:cNvSpPr>
          <p:nvPr>
            <p:ph type="body" idx="1"/>
          </p:nvPr>
        </p:nvSpPr>
        <p:spPr>
          <a:noFill/>
          <a:ln/>
        </p:spPr>
        <p:txBody>
          <a:bodyPr/>
          <a:lstStyle/>
          <a:p>
            <a:r>
              <a:rPr lang="en-GB" smtClean="0">
                <a:cs typeface="Times New Roman" pitchFamily="18" charset="0"/>
              </a:rPr>
              <a:t>We now know how to create a Property. But it is the Product Condition which is practically used in a Product to default values in an Arrangement and to control their modification. We will go into details of the Product Conditions now.</a:t>
            </a:r>
          </a:p>
          <a:p>
            <a:endParaRPr lang="en-GB" smtClean="0">
              <a:cs typeface="Times New Roman" pitchFamily="18" charset="0"/>
            </a:endParaRPr>
          </a:p>
        </p:txBody>
      </p:sp>
      <p:sp>
        <p:nvSpPr>
          <p:cNvPr id="234500" name="Slide Number Placeholder 3"/>
          <p:cNvSpPr>
            <a:spLocks noGrp="1"/>
          </p:cNvSpPr>
          <p:nvPr>
            <p:ph type="sldNum" sz="quarter" idx="5"/>
          </p:nvPr>
        </p:nvSpPr>
        <p:spPr>
          <a:noFill/>
        </p:spPr>
        <p:txBody>
          <a:bodyPr/>
          <a:lstStyle/>
          <a:p>
            <a:fld id="{CD080BE5-6628-4288-9F3B-780DA550AC0C}" type="slidenum">
              <a:rPr lang="en-GB" smtClean="0"/>
              <a:pPr/>
              <a:t>28</a:t>
            </a:fld>
            <a:endParaRPr lang="en-GB" smtClean="0"/>
          </a:p>
        </p:txBody>
      </p:sp>
      <p:sp>
        <p:nvSpPr>
          <p:cNvPr id="234501" name="Footer Placeholder 4"/>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Image Placeholder 1"/>
          <p:cNvSpPr>
            <a:spLocks noGrp="1" noRot="1" noChangeAspect="1" noTextEdit="1"/>
          </p:cNvSpPr>
          <p:nvPr>
            <p:ph type="sldImg"/>
          </p:nvPr>
        </p:nvSpPr>
        <p:spPr>
          <a:ln/>
        </p:spPr>
      </p:sp>
      <p:sp>
        <p:nvSpPr>
          <p:cNvPr id="342019" name="Notes Placeholder 2"/>
          <p:cNvSpPr>
            <a:spLocks noGrp="1"/>
          </p:cNvSpPr>
          <p:nvPr>
            <p:ph type="body" idx="1"/>
          </p:nvPr>
        </p:nvSpPr>
        <p:spPr>
          <a:ln/>
        </p:spPr>
        <p:txBody>
          <a:bodyPr/>
          <a:lstStyle/>
          <a:p>
            <a:pPr indent="-228590">
              <a:defRPr/>
            </a:pPr>
            <a:r>
              <a:rPr lang="en-US" dirty="0" smtClean="0">
                <a:cs typeface="Times New Roman" pitchFamily="18" charset="0"/>
              </a:rPr>
              <a:t>What is the underlying application that is used to store all the information about Product conditions?</a:t>
            </a:r>
          </a:p>
          <a:p>
            <a:pPr>
              <a:defRPr/>
            </a:pPr>
            <a:endParaRPr lang="en-US" dirty="0" smtClean="0">
              <a:cs typeface="Times New Roman" pitchFamily="18" charset="0"/>
            </a:endParaRPr>
          </a:p>
          <a:p>
            <a:pPr>
              <a:defRPr/>
            </a:pPr>
            <a:r>
              <a:rPr lang="en-US" dirty="0" smtClean="0">
                <a:cs typeface="Times New Roman" pitchFamily="18" charset="0"/>
              </a:rPr>
              <a:t>Do you still remember?</a:t>
            </a:r>
          </a:p>
          <a:p>
            <a:pPr marL="0" lvl="1">
              <a:defRPr/>
            </a:pPr>
            <a:r>
              <a:rPr lang="en-GB" dirty="0" smtClean="0">
                <a:cs typeface="Times New Roman" pitchFamily="18" charset="0"/>
              </a:rPr>
              <a:t>Product Conditions belong to a Property Class and you can create different Product Conditions for a Property Class</a:t>
            </a:r>
          </a:p>
          <a:p>
            <a:pPr marL="0" lvl="1">
              <a:defRPr/>
            </a:pPr>
            <a:endParaRPr lang="en-GB" dirty="0" smtClean="0">
              <a:cs typeface="Times New Roman" pitchFamily="18" charset="0"/>
            </a:endParaRPr>
          </a:p>
          <a:p>
            <a:pPr marL="0" lvl="1">
              <a:defRPr/>
            </a:pPr>
            <a:r>
              <a:rPr lang="en-GB" dirty="0" smtClean="0">
                <a:cs typeface="Times New Roman" pitchFamily="18" charset="0"/>
              </a:rPr>
              <a:t>For each Product Condition you can create different dated records</a:t>
            </a:r>
          </a:p>
          <a:p>
            <a:pPr marL="0" lvl="1">
              <a:defRPr/>
            </a:pPr>
            <a:endParaRPr lang="en-US" dirty="0" smtClean="0">
              <a:cs typeface="Times New Roman" pitchFamily="18" charset="0"/>
            </a:endParaRPr>
          </a:p>
          <a:p>
            <a:pPr marL="0" lvl="1">
              <a:defRPr/>
            </a:pPr>
            <a:r>
              <a:rPr lang="en-US" dirty="0" smtClean="0">
                <a:cs typeface="Times New Roman" pitchFamily="18" charset="0"/>
              </a:rPr>
              <a:t>For each Property class a separate application is created with the name AA.PRD.DES.&lt;Property class name&gt;. </a:t>
            </a:r>
          </a:p>
          <a:p>
            <a:pPr marL="0" lvl="1">
              <a:defRPr/>
            </a:pPr>
            <a:endParaRPr lang="en-US" dirty="0" smtClean="0">
              <a:cs typeface="Times New Roman" pitchFamily="18" charset="0"/>
            </a:endParaRPr>
          </a:p>
          <a:p>
            <a:pPr marL="0" lvl="1">
              <a:defRPr/>
            </a:pPr>
            <a:r>
              <a:rPr lang="en-US" dirty="0" smtClean="0">
                <a:cs typeface="Times New Roman" pitchFamily="18" charset="0"/>
              </a:rPr>
              <a:t>You will see an example for this in the next page.</a:t>
            </a:r>
          </a:p>
          <a:p>
            <a:pPr>
              <a:defRPr/>
            </a:pPr>
            <a:endParaRPr lang="en-US" dirty="0" smtClean="0">
              <a:cs typeface="Times New Roman" pitchFamily="18" charset="0"/>
            </a:endParaRPr>
          </a:p>
          <a:p>
            <a:pPr>
              <a:defRPr/>
            </a:pPr>
            <a:endParaRPr lang="en-US" dirty="0" smtClean="0">
              <a:cs typeface="Times New Roman" pitchFamily="18" charset="0"/>
            </a:endParaRPr>
          </a:p>
        </p:txBody>
      </p:sp>
      <p:sp>
        <p:nvSpPr>
          <p:cNvPr id="235524" name="Slide Number Placeholder 3"/>
          <p:cNvSpPr>
            <a:spLocks noGrp="1"/>
          </p:cNvSpPr>
          <p:nvPr>
            <p:ph type="sldNum" sz="quarter" idx="5"/>
          </p:nvPr>
        </p:nvSpPr>
        <p:spPr>
          <a:noFill/>
        </p:spPr>
        <p:txBody>
          <a:bodyPr/>
          <a:lstStyle/>
          <a:p>
            <a:fld id="{20DC943A-CF46-4A5A-9938-3843EF46DFE0}" type="slidenum">
              <a:rPr lang="en-GB" smtClean="0"/>
              <a:pPr/>
              <a:t>29</a:t>
            </a:fld>
            <a:endParaRPr lang="en-GB" smtClean="0"/>
          </a:p>
        </p:txBody>
      </p:sp>
      <p:sp>
        <p:nvSpPr>
          <p:cNvPr id="235525" name="Footer Placeholder 4"/>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a:ln/>
        </p:spPr>
      </p:sp>
      <p:sp>
        <p:nvSpPr>
          <p:cNvPr id="236547" name="Notes Placeholder 2"/>
          <p:cNvSpPr>
            <a:spLocks noGrp="1"/>
          </p:cNvSpPr>
          <p:nvPr>
            <p:ph type="body" idx="1"/>
          </p:nvPr>
        </p:nvSpPr>
        <p:spPr>
          <a:noFill/>
          <a:ln/>
        </p:spPr>
        <p:txBody>
          <a:bodyPr/>
          <a:lstStyle/>
          <a:p>
            <a:r>
              <a:rPr lang="en-GB" smtClean="0"/>
              <a:t>Product condition can be currency-specific. You may notice that TERM.AMOUNT Product Condition, Currency USD is part of Id. </a:t>
            </a:r>
          </a:p>
          <a:p>
            <a:r>
              <a:rPr lang="en-GB" smtClean="0"/>
              <a:t>If Property classes has TYPE set to CCY then Product condition can be currency specific. For such Classes, Products that support multiple currencies will require Product conditions for each currency. Product Conditions that are not currency specific just have one condition, and currency will not be part of ID. For example we have a Product Condition  called FIXED.INTEREST-USD.  If you support a GBP as well, you need a Product Condition called FIXED.INTEREST-GBP.  When assigning conditions to a Property the user simply assigns the condition FIXED.INTEREST . When a new arrangement is created appropriate conditions for currency of arrangement will be used. </a:t>
            </a:r>
          </a:p>
          <a:p>
            <a:pPr eaLnBrk="1" hangingPunct="1"/>
            <a:r>
              <a:rPr lang="en-US" smtClean="0"/>
              <a:t>TYPE = CCY -  Specifies whether Properties created for a Property Class can have Product Conditions based on currency or not. If  TYPE field contains a value CCY, then Product Conditions for property will vary by currency. Product condition definition will contain currency in key. If CCY is not defined,  property will NOT be based on currency.</a:t>
            </a:r>
          </a:p>
          <a:p>
            <a:pPr eaLnBrk="1" hangingPunct="1"/>
            <a:r>
              <a:rPr lang="en-US" smtClean="0"/>
              <a:t>TYPE = DATED - Specifies whether Properties created for a Property Class can have date Product Conditions or not. If this field contains a value DATED then Product conditions can vary by date and relevant dated property definition will be used when processing. Product Condition will contain an effective date in record key. If DATED is not specified record will not contain a date.</a:t>
            </a:r>
            <a:endParaRPr lang="en-GB" smtClean="0"/>
          </a:p>
          <a:p>
            <a:endParaRPr lang="en-US" smtClean="0"/>
          </a:p>
        </p:txBody>
      </p:sp>
      <p:sp>
        <p:nvSpPr>
          <p:cNvPr id="236548" name="Slide Number Placeholder 3"/>
          <p:cNvSpPr>
            <a:spLocks noGrp="1"/>
          </p:cNvSpPr>
          <p:nvPr>
            <p:ph type="sldNum" sz="quarter" idx="5"/>
          </p:nvPr>
        </p:nvSpPr>
        <p:spPr>
          <a:noFill/>
        </p:spPr>
        <p:txBody>
          <a:bodyPr/>
          <a:lstStyle/>
          <a:p>
            <a:fld id="{5858887B-F226-44E6-8A4E-88469E2003FD}" type="slidenum">
              <a:rPr lang="en-GB" smtClean="0"/>
              <a:pPr/>
              <a:t>30</a:t>
            </a:fld>
            <a:endParaRPr lang="en-GB" smtClean="0"/>
          </a:p>
        </p:txBody>
      </p:sp>
      <p:sp>
        <p:nvSpPr>
          <p:cNvPr id="236549" name="Footer Placeholder 4"/>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ln/>
        </p:spPr>
        <p:txBody>
          <a:bodyPr/>
          <a:lstStyle/>
          <a:p>
            <a:pPr eaLnBrk="1" hangingPunct="1">
              <a:buFont typeface="Calibri" pitchFamily="34" charset="0"/>
              <a:buNone/>
              <a:defRPr/>
            </a:pPr>
            <a:r>
              <a:rPr lang="en-GB" dirty="0" smtClean="0">
                <a:cs typeface="Times New Roman" pitchFamily="18" charset="0"/>
              </a:rPr>
              <a:t>The currency forms a part of the ID of Product Conditions that are currency specific.</a:t>
            </a:r>
          </a:p>
          <a:p>
            <a:pPr eaLnBrk="1" hangingPunct="1">
              <a:buFont typeface="Calibri" pitchFamily="34" charset="0"/>
              <a:buNone/>
              <a:defRPr/>
            </a:pPr>
            <a:r>
              <a:rPr lang="en-GB" dirty="0" smtClean="0">
                <a:cs typeface="Times New Roman" pitchFamily="18" charset="0"/>
              </a:rPr>
              <a:t>Assumption: TRG Product contains the a property that is of TERM.AMOUNT type. The TRG Product supports USD and GBP.</a:t>
            </a:r>
          </a:p>
          <a:p>
            <a:pPr eaLnBrk="1" hangingPunct="1">
              <a:buFont typeface="Calibri" pitchFamily="34" charset="0"/>
              <a:buNone/>
              <a:defRPr/>
            </a:pPr>
            <a:r>
              <a:rPr lang="en-GB" dirty="0" smtClean="0">
                <a:cs typeface="Times New Roman" pitchFamily="18" charset="0"/>
              </a:rPr>
              <a:t>Question: How many Product conditions needs to be created for the property which is an instance of TERM.AMOUNT  Property class?</a:t>
            </a:r>
          </a:p>
          <a:p>
            <a:pPr>
              <a:buFont typeface="Calibri" pitchFamily="34" charset="0"/>
              <a:buNone/>
              <a:defRPr/>
            </a:pPr>
            <a:r>
              <a:rPr lang="en-US" dirty="0" smtClean="0">
                <a:cs typeface="Times New Roman" pitchFamily="18" charset="0"/>
              </a:rPr>
              <a:t>Answer: We will have to create two Product conditions. One for USD and another for GBP.</a:t>
            </a:r>
          </a:p>
          <a:p>
            <a:pPr marL="228590" indent="-228590">
              <a:buFont typeface="Calibri" pitchFamily="34" charset="0"/>
              <a:buAutoNum type="arabicPeriod"/>
              <a:defRPr/>
            </a:pPr>
            <a:endParaRPr lang="en-GB" dirty="0" smtClean="0">
              <a:cs typeface="Times New Roman" pitchFamily="18" charset="0"/>
            </a:endParaRPr>
          </a:p>
          <a:p>
            <a:pPr marL="228590" indent="-228590">
              <a:buFont typeface="Calibri" pitchFamily="34" charset="0"/>
              <a:buAutoNum type="arabicPeriod"/>
              <a:defRPr/>
            </a:pPr>
            <a:endParaRPr lang="en-GB" dirty="0" smtClean="0">
              <a:cs typeface="Times New Roman" pitchFamily="18" charset="0"/>
            </a:endParaRPr>
          </a:p>
          <a:p>
            <a:pPr marL="228590" indent="-228590">
              <a:buFont typeface="Calibri" pitchFamily="34" charset="0"/>
              <a:buAutoNum type="arabicPeriod"/>
              <a:defRPr/>
            </a:pPr>
            <a:endParaRPr lang="en-GB" dirty="0" smtClean="0">
              <a:cs typeface="Times New Roman" pitchFamily="18" charset="0"/>
            </a:endParaRPr>
          </a:p>
          <a:p>
            <a:pPr marL="228590" indent="-228590">
              <a:buFont typeface="Calibri" pitchFamily="34" charset="0"/>
              <a:buAutoNum type="arabicPeriod"/>
              <a:defRPr/>
            </a:pPr>
            <a:endParaRPr lang="en-GB" dirty="0" smtClean="0">
              <a:cs typeface="Times New Roman" pitchFamily="18" charset="0"/>
            </a:endParaRPr>
          </a:p>
          <a:p>
            <a:pPr marL="228590" indent="-228590">
              <a:buFont typeface="Calibri" pitchFamily="34" charset="0"/>
              <a:buAutoNum type="arabicPeriod"/>
              <a:defRPr/>
            </a:pPr>
            <a:endParaRPr lang="en-US" dirty="0" smtClean="0">
              <a:cs typeface="Times New Roman" pitchFamily="18" charset="0"/>
            </a:endParaRPr>
          </a:p>
          <a:p>
            <a:pPr marL="228590" indent="-228590">
              <a:buFont typeface="Calibri" pitchFamily="34" charset="0"/>
              <a:buAutoNum type="arabicPeriod"/>
              <a:defRPr/>
            </a:pPr>
            <a:endParaRPr lang="en-US" dirty="0" smtClean="0">
              <a:cs typeface="Times New Roman" pitchFamily="18" charset="0"/>
            </a:endParaRPr>
          </a:p>
        </p:txBody>
      </p:sp>
      <p:sp>
        <p:nvSpPr>
          <p:cNvPr id="237572" name="Slide Number Placeholder 3"/>
          <p:cNvSpPr>
            <a:spLocks noGrp="1"/>
          </p:cNvSpPr>
          <p:nvPr>
            <p:ph type="sldNum" sz="quarter" idx="5"/>
          </p:nvPr>
        </p:nvSpPr>
        <p:spPr>
          <a:noFill/>
        </p:spPr>
        <p:txBody>
          <a:bodyPr/>
          <a:lstStyle/>
          <a:p>
            <a:fld id="{F329CCED-DC70-4803-9ABB-F6B84F5E5E5F}" type="slidenum">
              <a:rPr lang="en-GB" smtClean="0"/>
              <a:pPr/>
              <a:t>31</a:t>
            </a:fld>
            <a:endParaRPr lang="en-GB" smtClean="0"/>
          </a:p>
        </p:txBody>
      </p:sp>
      <p:sp>
        <p:nvSpPr>
          <p:cNvPr id="237573" name="Footer Placeholder 4"/>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a:ln/>
        </p:spPr>
      </p:sp>
      <p:sp>
        <p:nvSpPr>
          <p:cNvPr id="177155" name="Notes Placeholder 2"/>
          <p:cNvSpPr>
            <a:spLocks noGrp="1"/>
          </p:cNvSpPr>
          <p:nvPr>
            <p:ph type="body" idx="1"/>
          </p:nvPr>
        </p:nvSpPr>
        <p:spPr>
          <a:noFill/>
          <a:ln/>
        </p:spPr>
        <p:txBody>
          <a:bodyPr/>
          <a:lstStyle/>
          <a:p>
            <a:pPr eaLnBrk="1" hangingPunct="1"/>
            <a:r>
              <a:rPr lang="en-US" dirty="0" smtClean="0"/>
              <a:t>In AA there is a three tiered Product </a:t>
            </a:r>
            <a:r>
              <a:rPr lang="en-US" dirty="0" err="1" smtClean="0"/>
              <a:t>Organisation</a:t>
            </a:r>
            <a:r>
              <a:rPr lang="en-US" dirty="0" smtClean="0"/>
              <a:t> comprising of Product Lines defined by Temenos. Product Groups and Products are defined by Users.  Lending, Internet Services, Accounts, Deposits, Product Bundle are some of the Product Lines in AA.</a:t>
            </a:r>
          </a:p>
          <a:p>
            <a:pPr eaLnBrk="1" hangingPunct="1"/>
            <a:r>
              <a:rPr lang="en-US" dirty="0" smtClean="0"/>
              <a:t>Every product is an assembly of many components. For example, for the LENDING products, we have components like Term Amount, Payment Rules, Limit, Periodic Rules, Accounting, Interest, etc.  For Account products, we have components like Account, Eligibility, Accounting, Charge, Interest etc. These components are serviced in AA. </a:t>
            </a:r>
          </a:p>
          <a:p>
            <a:endParaRPr lang="en-GB" dirty="0" smtClean="0"/>
          </a:p>
        </p:txBody>
      </p:sp>
      <p:sp>
        <p:nvSpPr>
          <p:cNvPr id="177156" name="Slide Number Placeholder 3"/>
          <p:cNvSpPr>
            <a:spLocks noGrp="1"/>
          </p:cNvSpPr>
          <p:nvPr>
            <p:ph type="sldNum" sz="quarter" idx="5"/>
          </p:nvPr>
        </p:nvSpPr>
        <p:spPr>
          <a:noFill/>
        </p:spPr>
        <p:txBody>
          <a:bodyPr/>
          <a:lstStyle/>
          <a:p>
            <a:fld id="{4961D472-19B2-4A51-95F7-EC75C808963D}" type="slidenum">
              <a:rPr lang="en-GB" smtClean="0"/>
              <a:pPr/>
              <a:t>5</a:t>
            </a:fld>
            <a:endParaRPr lang="en-GB"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ln/>
        </p:spPr>
        <p:txBody>
          <a:bodyPr/>
          <a:lstStyle/>
          <a:p>
            <a:pPr eaLnBrk="1" hangingPunct="1">
              <a:defRPr/>
            </a:pPr>
            <a:r>
              <a:rPr lang="en-GB" dirty="0" smtClean="0">
                <a:cs typeface="Times New Roman" pitchFamily="18" charset="0"/>
              </a:rPr>
              <a:t>Each Product Condition record in T24 has an Effective Date. The effective date represents the date on which that particular set of values takes effect for a Product and for any Arrangements which “track” Changes to Product Conditions are typically controlled by effective dating. Note that any Product Condition can be set for Tracking at a Product level. </a:t>
            </a:r>
          </a:p>
          <a:p>
            <a:pPr eaLnBrk="1" hangingPunct="1">
              <a:defRPr/>
            </a:pPr>
            <a:endParaRPr lang="en-GB" dirty="0" smtClean="0">
              <a:cs typeface="Times New Roman" pitchFamily="18" charset="0"/>
            </a:endParaRPr>
          </a:p>
          <a:p>
            <a:pPr eaLnBrk="1" hangingPunct="1">
              <a:defRPr/>
            </a:pPr>
            <a:r>
              <a:rPr lang="en-GB" dirty="0" smtClean="0">
                <a:cs typeface="Times New Roman" pitchFamily="18" charset="0"/>
              </a:rPr>
              <a:t>This allows you to set up any changes to Product Conditions in advance, and when Product using the conditions has been re-published, they will automatically switch over to the new condition on the effective date.</a:t>
            </a:r>
          </a:p>
          <a:p>
            <a:pPr eaLnBrk="1" hangingPunct="1">
              <a:defRPr/>
            </a:pPr>
            <a:endParaRPr lang="en-GB" dirty="0" smtClean="0">
              <a:cs typeface="Times New Roman" pitchFamily="18" charset="0"/>
            </a:endParaRPr>
          </a:p>
          <a:p>
            <a:pPr eaLnBrk="1" hangingPunct="1">
              <a:defRPr/>
            </a:pPr>
            <a:r>
              <a:rPr lang="en-GB" dirty="0" smtClean="0">
                <a:cs typeface="Times New Roman" pitchFamily="18" charset="0"/>
              </a:rPr>
              <a:t>When you do not specify a date in the Id of a Product Condition, date  part of the Id defaults to the today’s system date. </a:t>
            </a:r>
            <a:endParaRPr lang="en-US" dirty="0" smtClean="0">
              <a:cs typeface="Times New Roman" pitchFamily="18" charset="0"/>
            </a:endParaRPr>
          </a:p>
          <a:p>
            <a:pPr eaLnBrk="1" hangingPunct="1">
              <a:defRPr/>
            </a:pPr>
            <a:endParaRPr lang="en-GB" dirty="0" smtClean="0">
              <a:cs typeface="Times New Roman" pitchFamily="18" charset="0"/>
            </a:endParaRPr>
          </a:p>
          <a:p>
            <a:pPr marL="228590" indent="-228590">
              <a:buFont typeface="Calibri" pitchFamily="34" charset="0"/>
              <a:buAutoNum type="arabicPeriod"/>
              <a:defRPr/>
            </a:pPr>
            <a:endParaRPr lang="en-GB" dirty="0" smtClean="0">
              <a:cs typeface="Times New Roman" pitchFamily="18" charset="0"/>
            </a:endParaRPr>
          </a:p>
          <a:p>
            <a:pPr marL="228590" indent="-228590">
              <a:buFont typeface="Calibri" pitchFamily="34" charset="0"/>
              <a:buAutoNum type="arabicPeriod"/>
              <a:defRPr/>
            </a:pPr>
            <a:endParaRPr lang="en-GB" dirty="0" smtClean="0">
              <a:cs typeface="Times New Roman" pitchFamily="18" charset="0"/>
            </a:endParaRPr>
          </a:p>
          <a:p>
            <a:pPr marL="228590" indent="-228590">
              <a:buFont typeface="Calibri" pitchFamily="34" charset="0"/>
              <a:buAutoNum type="arabicPeriod"/>
              <a:defRPr/>
            </a:pPr>
            <a:endParaRPr lang="en-GB" dirty="0" smtClean="0">
              <a:cs typeface="Times New Roman" pitchFamily="18" charset="0"/>
            </a:endParaRPr>
          </a:p>
          <a:p>
            <a:pPr marL="228590" indent="-228590">
              <a:buFont typeface="Calibri" pitchFamily="34" charset="0"/>
              <a:buAutoNum type="arabicPeriod"/>
              <a:defRPr/>
            </a:pPr>
            <a:endParaRPr lang="en-GB" dirty="0" smtClean="0">
              <a:cs typeface="Times New Roman" pitchFamily="18" charset="0"/>
            </a:endParaRPr>
          </a:p>
          <a:p>
            <a:pPr marL="228590" indent="-228590">
              <a:buFont typeface="Calibri" pitchFamily="34" charset="0"/>
              <a:buAutoNum type="arabicPeriod"/>
              <a:defRPr/>
            </a:pPr>
            <a:endParaRPr lang="en-US" dirty="0" smtClean="0">
              <a:cs typeface="Times New Roman" pitchFamily="18" charset="0"/>
            </a:endParaRPr>
          </a:p>
          <a:p>
            <a:pPr marL="228590" indent="-228590">
              <a:buFont typeface="Calibri" pitchFamily="34" charset="0"/>
              <a:buAutoNum type="arabicPeriod"/>
              <a:defRPr/>
            </a:pPr>
            <a:endParaRPr lang="en-US" dirty="0" smtClean="0">
              <a:cs typeface="Times New Roman" pitchFamily="18" charset="0"/>
            </a:endParaRPr>
          </a:p>
        </p:txBody>
      </p:sp>
      <p:sp>
        <p:nvSpPr>
          <p:cNvPr id="238596" name="Slide Number Placeholder 3"/>
          <p:cNvSpPr>
            <a:spLocks noGrp="1"/>
          </p:cNvSpPr>
          <p:nvPr>
            <p:ph type="sldNum" sz="quarter" idx="5"/>
          </p:nvPr>
        </p:nvSpPr>
        <p:spPr>
          <a:noFill/>
        </p:spPr>
        <p:txBody>
          <a:bodyPr/>
          <a:lstStyle/>
          <a:p>
            <a:fld id="{47294730-10B4-4229-8FA3-3584D3038D29}" type="slidenum">
              <a:rPr lang="en-GB" smtClean="0"/>
              <a:pPr/>
              <a:t>32</a:t>
            </a:fld>
            <a:endParaRPr lang="en-GB" smtClean="0"/>
          </a:p>
        </p:txBody>
      </p:sp>
      <p:sp>
        <p:nvSpPr>
          <p:cNvPr id="238597" name="Footer Placeholder 4"/>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B4528150-98E4-4387-B17D-AB6543C879EE}" type="slidenum">
              <a:rPr lang="en-GB" smtClean="0"/>
              <a:pPr/>
              <a:t>33</a:t>
            </a:fld>
            <a:endParaRPr lang="en-GB" smtClean="0"/>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p:spPr>
        <p:txBody>
          <a:bodyPr/>
          <a:lstStyle/>
          <a:p>
            <a:pPr eaLnBrk="1" hangingPunct="1"/>
            <a:r>
              <a:rPr lang="en-US" smtClean="0"/>
              <a:t>After you create a record for a Product Condition with a new effective date, it is essential to proof and publish all the Products to which the  Condition has been attached. Then the new condition values will be used in Arrangements created on or after the effective date. You will learn more about proofing and publishing later in this course.</a:t>
            </a:r>
            <a:endParaRPr lang="en-GB" smtClean="0"/>
          </a:p>
        </p:txBody>
      </p:sp>
      <p:sp>
        <p:nvSpPr>
          <p:cNvPr id="239621" name="Footer Placeholder 4"/>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D5D1F9E1-D587-45CA-979C-8401B81155A7}" type="slidenum">
              <a:rPr lang="en-GB" smtClean="0"/>
              <a:pPr/>
              <a:t>34</a:t>
            </a:fld>
            <a:endParaRPr lang="en-GB" smtClean="0"/>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xfrm>
            <a:off x="914815" y="4385710"/>
            <a:ext cx="5028370" cy="4115748"/>
          </a:xfrm>
          <a:noFill/>
          <a:ln/>
        </p:spPr>
        <p:txBody>
          <a:bodyPr/>
          <a:lstStyle/>
          <a:p>
            <a:pPr eaLnBrk="1" hangingPunct="1"/>
            <a:r>
              <a:rPr lang="en-GB" smtClean="0"/>
              <a:t>To summarise, the currency and effective date of a Condition are part of ID of a product condition. The currency defaults to the local currency and the effective date defaults to System date. So to create a USD condition with a future effective date, enter the ID as the name of the condition, then a hyphen, then the currency, then a hyphen, then the date. </a:t>
            </a:r>
          </a:p>
          <a:p>
            <a:pPr eaLnBrk="1" hangingPunct="1"/>
            <a:r>
              <a:rPr lang="en-GB" smtClean="0"/>
              <a:t>Example, FIXED.RATE-USD-20080315.</a:t>
            </a:r>
          </a:p>
          <a:p>
            <a:pPr eaLnBrk="1" hangingPunct="1"/>
            <a:r>
              <a:rPr lang="en-GB" smtClean="0"/>
              <a:t>IF type of a property class is CCY, then its product conditions should be currency specific.  CCY will be part of Id.</a:t>
            </a:r>
          </a:p>
          <a:p>
            <a:pPr eaLnBrk="1" hangingPunct="1"/>
            <a:r>
              <a:rPr lang="en-GB" smtClean="0"/>
              <a:t>IF type of a property class is DATED, then its product conditions should be Date specific.  Date will be part of Id. The date represents effective date of the product condition.</a:t>
            </a:r>
          </a:p>
          <a:p>
            <a:pPr eaLnBrk="1" hangingPunct="1"/>
            <a:r>
              <a:rPr lang="en-GB" smtClean="0"/>
              <a:t>IF type of a property class is OPT.CCY, then its product conditions may be currency specific.  CCY may or may not be part of Id.  IF no currency is specified, then two - - will be defaulted after Product condition identifier.  Currently CHARGE Property class is OPT.CCY type.</a:t>
            </a:r>
          </a:p>
          <a:p>
            <a:pPr eaLnBrk="1" hangingPunct="1"/>
            <a:endParaRPr lang="en-GB" smtClean="0"/>
          </a:p>
        </p:txBody>
      </p:sp>
      <p:sp>
        <p:nvSpPr>
          <p:cNvPr id="240645" name="Footer Placeholder 4"/>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C5CCD1DB-1F21-404A-B9A5-6113C893783A}" type="slidenum">
              <a:rPr lang="en-GB" smtClean="0"/>
              <a:pPr/>
              <a:t>35</a:t>
            </a:fld>
            <a:endParaRPr lang="en-GB" smtClean="0"/>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pPr eaLnBrk="1" hangingPunct="1"/>
            <a:r>
              <a:rPr lang="en-GB" smtClean="0">
                <a:cs typeface="Times New Roman" pitchFamily="18" charset="0"/>
              </a:rPr>
              <a:t>You can see here a model Product Condition set for the TERM.AMOUNT Property Class. </a:t>
            </a:r>
          </a:p>
          <a:p>
            <a:pPr eaLnBrk="1" hangingPunct="1"/>
            <a:endParaRPr lang="en-GB" smtClean="0">
              <a:cs typeface="Times New Roman" pitchFamily="18" charset="0"/>
            </a:endParaRPr>
          </a:p>
          <a:p>
            <a:pPr eaLnBrk="1" hangingPunct="1"/>
            <a:r>
              <a:rPr lang="en-GB" smtClean="0">
                <a:cs typeface="Times New Roman" pitchFamily="18" charset="0"/>
              </a:rPr>
              <a:t>Default Values</a:t>
            </a:r>
          </a:p>
          <a:p>
            <a:pPr eaLnBrk="1" hangingPunct="1"/>
            <a:r>
              <a:rPr lang="en-GB" smtClean="0">
                <a:cs typeface="Times New Roman" pitchFamily="18" charset="0"/>
              </a:rPr>
              <a:t>You can see there are different fields like Amount, Term, etc. which are the attributes of the TERM.AMOUNT Property Class. Here, we have defined a value of “25Y” for Term and “No” for Revolving. When this Product Condition is attached to a Property (of the TERM.AMOUNT class) in a Product, these values will be defaulted in an Arrangement created for the Product.</a:t>
            </a:r>
          </a:p>
          <a:p>
            <a:pPr eaLnBrk="1" hangingPunct="1"/>
            <a:endParaRPr lang="en-GB" smtClean="0">
              <a:cs typeface="Times New Roman" pitchFamily="18" charset="0"/>
            </a:endParaRPr>
          </a:p>
          <a:p>
            <a:pPr eaLnBrk="1" hangingPunct="1"/>
            <a:r>
              <a:rPr lang="en-GB" smtClean="0">
                <a:cs typeface="Times New Roman" pitchFamily="18" charset="0"/>
              </a:rPr>
              <a:t>Negotiation Rules</a:t>
            </a:r>
          </a:p>
          <a:p>
            <a:pPr eaLnBrk="1" hangingPunct="1"/>
            <a:r>
              <a:rPr lang="en-GB" smtClean="0">
                <a:cs typeface="Times New Roman" pitchFamily="18" charset="0"/>
              </a:rPr>
              <a:t>We will learn about this tab in the later part of this course.</a:t>
            </a:r>
          </a:p>
          <a:p>
            <a:pPr eaLnBrk="1" hangingPunct="1"/>
            <a:endParaRPr lang="en-GB" smtClean="0">
              <a:cs typeface="Times New Roman" pitchFamily="18" charset="0"/>
            </a:endParaRPr>
          </a:p>
        </p:txBody>
      </p:sp>
      <p:sp>
        <p:nvSpPr>
          <p:cNvPr id="241669" name="Footer Placeholder 4"/>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p:spPr>
        <p:txBody>
          <a:bodyPr/>
          <a:lstStyle/>
          <a:p>
            <a:fld id="{870530A8-D429-421C-AE70-AC40A93BF2AD}" type="slidenum">
              <a:rPr lang="en-GB" smtClean="0"/>
              <a:pPr/>
              <a:t>36</a:t>
            </a:fld>
            <a:endParaRPr lang="en-GB" smtClean="0"/>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noFill/>
          <a:ln/>
        </p:spPr>
        <p:txBody>
          <a:bodyPr/>
          <a:lstStyle/>
          <a:p>
            <a:pPr eaLnBrk="1" hangingPunct="1"/>
            <a:r>
              <a:rPr lang="en-GB" smtClean="0"/>
              <a:t>Negotiation Rules are used to specify which attributes may be amended at the Arrangement level, and which must remain the same across all Arrangements. For each attribute that is modifiable, the negotiation rule defines the rules by which they may be modified.</a:t>
            </a:r>
          </a:p>
          <a:p>
            <a:pPr eaLnBrk="1" hangingPunct="1"/>
            <a:r>
              <a:rPr lang="en-GB" smtClean="0"/>
              <a:t>For example, a product may be specified as having a base term of 5 years. At the arrangement level, the bank may wish that the user have the ability to negotiate from 3 to 10 years, A user would define a negotiation rule on the TERM.AMOUNT property condition for the TERM attribute with a “MINPERIOD” of 3Y and a “MAXPERIOD” of 10Y. </a:t>
            </a:r>
          </a:p>
          <a:p>
            <a:pPr eaLnBrk="1" hangingPunct="1"/>
            <a:r>
              <a:rPr lang="en-GB" smtClean="0"/>
              <a:t>Another typical example would be the amount of a loan. Most loan products do not have a default value but rather have a minimum and maximum amount. This is accomplished by the definition of two negotiation rules on the Term Amount property for the AMOUNT attribute.</a:t>
            </a:r>
          </a:p>
        </p:txBody>
      </p:sp>
      <p:sp>
        <p:nvSpPr>
          <p:cNvPr id="242693" name="Footer Placeholder 4"/>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p>
            <a:fld id="{6EAB6FF6-DCEF-4182-9A71-681F58B7590C}" type="slidenum">
              <a:rPr lang="en-GB" smtClean="0"/>
              <a:pPr/>
              <a:t>37</a:t>
            </a:fld>
            <a:endParaRPr lang="en-GB" smtClean="0"/>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a:ln/>
        </p:spPr>
        <p:txBody>
          <a:bodyPr/>
          <a:lstStyle/>
          <a:p>
            <a:pPr eaLnBrk="1" hangingPunct="1"/>
            <a:r>
              <a:rPr lang="en-US" smtClean="0"/>
              <a:t>This is an example of negotiation rule for a product condition. We will see more of this, in detail, in the coming slides.</a:t>
            </a:r>
          </a:p>
          <a:p>
            <a:pPr eaLnBrk="1" hangingPunct="1"/>
            <a:endParaRPr lang="en-US" smtClean="0"/>
          </a:p>
        </p:txBody>
      </p:sp>
      <p:sp>
        <p:nvSpPr>
          <p:cNvPr id="243717" name="Footer Placeholder 4"/>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indent="-228590">
              <a:defRPr/>
            </a:pPr>
            <a:r>
              <a:rPr lang="en-US" dirty="0" smtClean="0">
                <a:cs typeface="Times New Roman" pitchFamily="18" charset="0"/>
              </a:rPr>
              <a:t>Now, we will go into the fields of Negotiation Rules tab and find out what they stand for.</a:t>
            </a:r>
          </a:p>
          <a:p>
            <a:pPr indent="-228590">
              <a:defRPr/>
            </a:pPr>
            <a:r>
              <a:rPr lang="en-US" dirty="0" smtClean="0">
                <a:cs typeface="Times New Roman" pitchFamily="18" charset="0"/>
              </a:rPr>
              <a:t>Field: DEFAULT.NEGOTIABLE, It is a Mandatory field.</a:t>
            </a:r>
          </a:p>
          <a:p>
            <a:pPr indent="-228590">
              <a:defRPr/>
            </a:pPr>
            <a:r>
              <a:rPr lang="en-US" dirty="0" smtClean="0">
                <a:cs typeface="Times New Roman" pitchFamily="18" charset="0"/>
              </a:rPr>
              <a:t>It has 2 Options: Yes and No.</a:t>
            </a:r>
          </a:p>
          <a:p>
            <a:pPr indent="-228590">
              <a:defRPr/>
            </a:pPr>
            <a:r>
              <a:rPr lang="en-US" dirty="0" smtClean="0">
                <a:cs typeface="Times New Roman" pitchFamily="18" charset="0"/>
              </a:rPr>
              <a:t>It defines whether all attributes (fields) of the Property Class can be negotiable or not - at a top  level. </a:t>
            </a:r>
          </a:p>
          <a:p>
            <a:pPr marL="0" lvl="2" indent="-228590">
              <a:defRPr/>
            </a:pPr>
            <a:r>
              <a:rPr lang="en-US" dirty="0" smtClean="0">
                <a:cs typeface="Times New Roman" pitchFamily="18" charset="0"/>
              </a:rPr>
              <a:t>This top level rule can be over ruled for specific attributes by setting the fields below. In this instance, </a:t>
            </a:r>
            <a:r>
              <a:rPr lang="en-US" dirty="0" smtClean="0"/>
              <a:t>UPDATE.COMMT.LIMIT and REVOLVING Fields set as Non-negotiable will override the Default Negotiable setting of Yes at top level.</a:t>
            </a:r>
          </a:p>
          <a:p>
            <a:pPr indent="-228590">
              <a:defRPr/>
            </a:pPr>
            <a:endParaRPr lang="en-US" dirty="0" smtClean="0">
              <a:cs typeface="Times New Roman" pitchFamily="18" charset="0"/>
            </a:endParaRPr>
          </a:p>
          <a:p>
            <a:pPr indent="-228590">
              <a:defRPr/>
            </a:pPr>
            <a:endParaRPr lang="en-US" dirty="0" smtClean="0">
              <a:cs typeface="Times New Roman" pitchFamily="18" charset="0"/>
            </a:endParaRPr>
          </a:p>
          <a:p>
            <a:pPr>
              <a:defRPr/>
            </a:pPr>
            <a:endParaRPr lang="en-US" dirty="0">
              <a:cs typeface="Times New Roman" pitchFamily="18" charset="0"/>
            </a:endParaRPr>
          </a:p>
        </p:txBody>
      </p:sp>
      <p:sp>
        <p:nvSpPr>
          <p:cNvPr id="244740" name="Slide Number Placeholder 3"/>
          <p:cNvSpPr>
            <a:spLocks noGrp="1"/>
          </p:cNvSpPr>
          <p:nvPr>
            <p:ph type="sldNum" sz="quarter" idx="5"/>
          </p:nvPr>
        </p:nvSpPr>
        <p:spPr>
          <a:noFill/>
        </p:spPr>
        <p:txBody>
          <a:bodyPr/>
          <a:lstStyle/>
          <a:p>
            <a:fld id="{5E536A08-484B-48C9-B817-87910B53115A}" type="slidenum">
              <a:rPr lang="en-GB" smtClean="0"/>
              <a:pPr/>
              <a:t>38</a:t>
            </a:fld>
            <a:endParaRPr lang="en-GB" smtClean="0"/>
          </a:p>
        </p:txBody>
      </p:sp>
      <p:sp>
        <p:nvSpPr>
          <p:cNvPr id="244741" name="Footer Placeholder 4"/>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a:ln/>
        </p:spPr>
        <p:txBody>
          <a:bodyPr/>
          <a:lstStyle/>
          <a:p>
            <a:r>
              <a:rPr lang="en-US" smtClean="0">
                <a:cs typeface="Times New Roman" pitchFamily="18" charset="0"/>
              </a:rPr>
              <a:t>Let us learn about the multi-valued NR.ATTRIBUTE field.</a:t>
            </a:r>
          </a:p>
          <a:p>
            <a:r>
              <a:rPr lang="en-US" smtClean="0">
                <a:cs typeface="Times New Roman" pitchFamily="18" charset="0"/>
              </a:rPr>
              <a:t>This specifies the attributes of a Property Class, for which negotiation rule are to be defined in the associated fields NR.NEGOTIABLE through to NR.MESSAGE. </a:t>
            </a:r>
          </a:p>
          <a:p>
            <a:r>
              <a:rPr lang="en-US" smtClean="0">
                <a:cs typeface="Times New Roman" pitchFamily="18" charset="0"/>
              </a:rPr>
              <a:t>These attributes will become the fields in the Arrangement.</a:t>
            </a:r>
          </a:p>
          <a:p>
            <a:r>
              <a:rPr lang="en-US" smtClean="0">
                <a:cs typeface="Times New Roman" pitchFamily="18" charset="0"/>
              </a:rPr>
              <a:t>Must be a valid attribute of the Property Class. In this example, where the Product Condition is set for the TERM.AMOUNT Property Class, it should be a valid attribute name of the TERM.AMOUNT Property Class.</a:t>
            </a:r>
          </a:p>
          <a:p>
            <a:endParaRPr lang="en-US" smtClean="0">
              <a:cs typeface="Times New Roman" pitchFamily="18" charset="0"/>
            </a:endParaRPr>
          </a:p>
        </p:txBody>
      </p:sp>
      <p:sp>
        <p:nvSpPr>
          <p:cNvPr id="245764" name="Slide Number Placeholder 3"/>
          <p:cNvSpPr>
            <a:spLocks noGrp="1"/>
          </p:cNvSpPr>
          <p:nvPr>
            <p:ph type="sldNum" sz="quarter" idx="5"/>
          </p:nvPr>
        </p:nvSpPr>
        <p:spPr>
          <a:noFill/>
        </p:spPr>
        <p:txBody>
          <a:bodyPr/>
          <a:lstStyle/>
          <a:p>
            <a:fld id="{54FD2BCB-D9BF-4ACB-9583-C1B005A291BF}" type="slidenum">
              <a:rPr lang="en-GB" smtClean="0"/>
              <a:pPr/>
              <a:t>39</a:t>
            </a:fld>
            <a:endParaRPr lang="en-GB" smtClean="0"/>
          </a:p>
        </p:txBody>
      </p:sp>
      <p:sp>
        <p:nvSpPr>
          <p:cNvPr id="245765" name="Footer Placeholder 4"/>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ln/>
        </p:spPr>
        <p:txBody>
          <a:bodyPr/>
          <a:lstStyle/>
          <a:p>
            <a:pPr indent="-228590">
              <a:defRPr/>
            </a:pPr>
            <a:r>
              <a:rPr lang="en-US" dirty="0" smtClean="0">
                <a:cs typeface="Times New Roman" pitchFamily="18" charset="0"/>
              </a:rPr>
              <a:t>We will now look into the Field NR.OPTIONS. It is a sub-valued field i.e. it can have more than one value for each Attribute.</a:t>
            </a:r>
          </a:p>
          <a:p>
            <a:pPr indent="-228590">
              <a:defRPr/>
            </a:pPr>
            <a:endParaRPr lang="en-US" dirty="0" smtClean="0">
              <a:cs typeface="Times New Roman" pitchFamily="18" charset="0"/>
            </a:endParaRPr>
          </a:p>
          <a:p>
            <a:pPr indent="-228590">
              <a:defRPr/>
            </a:pPr>
            <a:r>
              <a:rPr lang="en-US" dirty="0" smtClean="0">
                <a:cs typeface="Times New Roman" pitchFamily="18" charset="0"/>
              </a:rPr>
              <a:t>NR.OPTIONS has a list of options with values:</a:t>
            </a:r>
          </a:p>
          <a:p>
            <a:pPr indent="-228590">
              <a:defRPr/>
            </a:pPr>
            <a:r>
              <a:rPr lang="en-US" dirty="0" smtClean="0">
                <a:cs typeface="Times New Roman" pitchFamily="18" charset="0"/>
              </a:rPr>
              <a:t>Negotiable </a:t>
            </a:r>
          </a:p>
          <a:p>
            <a:pPr indent="-228590">
              <a:defRPr/>
            </a:pPr>
            <a:r>
              <a:rPr lang="en-US" dirty="0" smtClean="0">
                <a:cs typeface="Times New Roman" pitchFamily="18" charset="0"/>
              </a:rPr>
              <a:t>Non-Negotiable</a:t>
            </a:r>
          </a:p>
          <a:p>
            <a:pPr indent="-228590">
              <a:defRPr/>
            </a:pPr>
            <a:r>
              <a:rPr lang="en-US" dirty="0" smtClean="0">
                <a:cs typeface="Times New Roman" pitchFamily="18" charset="0"/>
              </a:rPr>
              <a:t>Override</a:t>
            </a:r>
          </a:p>
          <a:p>
            <a:pPr indent="-228590">
              <a:defRPr/>
            </a:pPr>
            <a:r>
              <a:rPr lang="en-US" dirty="0" smtClean="0">
                <a:cs typeface="Times New Roman" pitchFamily="18" charset="0"/>
              </a:rPr>
              <a:t>Fix value</a:t>
            </a:r>
          </a:p>
          <a:p>
            <a:pPr indent="-228590">
              <a:defRPr/>
            </a:pPr>
            <a:r>
              <a:rPr lang="en-US" dirty="0" smtClean="0">
                <a:cs typeface="Times New Roman" pitchFamily="18" charset="0"/>
              </a:rPr>
              <a:t>Mandatory</a:t>
            </a:r>
          </a:p>
          <a:p>
            <a:pPr indent="-228590">
              <a:defRPr/>
            </a:pPr>
            <a:r>
              <a:rPr lang="en-US" dirty="0" smtClean="0">
                <a:cs typeface="Times New Roman" pitchFamily="18" charset="0"/>
              </a:rPr>
              <a:t>We will explain about these values in the next page.</a:t>
            </a:r>
          </a:p>
          <a:p>
            <a:pPr marL="228590" indent="-228590">
              <a:defRPr/>
            </a:pPr>
            <a:endParaRPr lang="en-US" dirty="0" smtClean="0">
              <a:cs typeface="Times New Roman" pitchFamily="18" charset="0"/>
            </a:endParaRPr>
          </a:p>
          <a:p>
            <a:pPr marL="228590" indent="-228590">
              <a:defRPr/>
            </a:pPr>
            <a:endParaRPr lang="en-US" dirty="0" smtClean="0">
              <a:cs typeface="Times New Roman" pitchFamily="18" charset="0"/>
            </a:endParaRPr>
          </a:p>
        </p:txBody>
      </p:sp>
      <p:sp>
        <p:nvSpPr>
          <p:cNvPr id="246788" name="Slide Number Placeholder 3"/>
          <p:cNvSpPr>
            <a:spLocks noGrp="1"/>
          </p:cNvSpPr>
          <p:nvPr>
            <p:ph type="sldNum" sz="quarter" idx="5"/>
          </p:nvPr>
        </p:nvSpPr>
        <p:spPr>
          <a:noFill/>
        </p:spPr>
        <p:txBody>
          <a:bodyPr/>
          <a:lstStyle/>
          <a:p>
            <a:fld id="{DA247EA6-B873-4868-88DE-F52F0ED1EDF9}" type="slidenum">
              <a:rPr lang="en-GB" smtClean="0"/>
              <a:pPr/>
              <a:t>40</a:t>
            </a:fld>
            <a:endParaRPr lang="en-GB" smtClean="0"/>
          </a:p>
        </p:txBody>
      </p:sp>
      <p:sp>
        <p:nvSpPr>
          <p:cNvPr id="246789" name="Footer Placeholder 4"/>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ln/>
        </p:spPr>
        <p:txBody>
          <a:bodyPr/>
          <a:lstStyle/>
          <a:p>
            <a:pPr marL="0" lvl="2" indent="-342887">
              <a:defRPr/>
            </a:pPr>
            <a:r>
              <a:rPr lang="en-US" dirty="0" smtClean="0">
                <a:cs typeface="Times New Roman" pitchFamily="18" charset="0"/>
              </a:rPr>
              <a:t>The value NEGOTIABLE indicates that the associated Attribute (i.e. field) can be negotiated (amended) at the arrangement level.</a:t>
            </a:r>
          </a:p>
          <a:p>
            <a:pPr marL="0" lvl="2" indent="-342887">
              <a:defRPr/>
            </a:pPr>
            <a:r>
              <a:rPr lang="en-US" dirty="0" smtClean="0">
                <a:cs typeface="Times New Roman" pitchFamily="18" charset="0"/>
              </a:rPr>
              <a:t>The value NON-NEGOTIABLE indicates that the associated Attribute cannot be amended at the arrangement level. </a:t>
            </a:r>
          </a:p>
          <a:p>
            <a:pPr marL="0" lvl="2" indent="-342887">
              <a:defRPr/>
            </a:pPr>
            <a:r>
              <a:rPr lang="en-US" dirty="0" smtClean="0">
                <a:cs typeface="Times New Roman" pitchFamily="18" charset="0"/>
              </a:rPr>
              <a:t>Both NEGOTIABLE and NON-NEGOTIABLE cannot be defined together.</a:t>
            </a:r>
          </a:p>
          <a:p>
            <a:pPr indent="-228590">
              <a:defRPr/>
            </a:pPr>
            <a:r>
              <a:rPr lang="en-US" dirty="0" smtClean="0">
                <a:cs typeface="Times New Roman" pitchFamily="18" charset="0"/>
              </a:rPr>
              <a:t>The value OVERRIDE specifies if a default override message should be generated whenever the default value is modified at the arrangement level. </a:t>
            </a:r>
          </a:p>
          <a:p>
            <a:pPr indent="-228590">
              <a:defRPr/>
            </a:pPr>
            <a:r>
              <a:rPr lang="en-US" dirty="0" smtClean="0">
                <a:cs typeface="Times New Roman" pitchFamily="18" charset="0"/>
              </a:rPr>
              <a:t>This feature will be useful for the </a:t>
            </a:r>
            <a:r>
              <a:rPr lang="en-US" dirty="0" err="1" smtClean="0">
                <a:cs typeface="Times New Roman" pitchFamily="18" charset="0"/>
              </a:rPr>
              <a:t>Authoriser</a:t>
            </a:r>
            <a:r>
              <a:rPr lang="en-US" dirty="0" smtClean="0">
                <a:cs typeface="Times New Roman" pitchFamily="18" charset="0"/>
              </a:rPr>
              <a:t> to know which of the defaulted values have been modified  at the Arrangement level.</a:t>
            </a:r>
          </a:p>
          <a:p>
            <a:pPr indent="-228590">
              <a:defRPr/>
            </a:pPr>
            <a:r>
              <a:rPr lang="en-US" dirty="0" smtClean="0">
                <a:cs typeface="Times New Roman" pitchFamily="18" charset="0"/>
              </a:rPr>
              <a:t>If OVERRIDE is not specified, no override will be generated.</a:t>
            </a:r>
          </a:p>
          <a:p>
            <a:pPr eaLnBrk="1" hangingPunct="1">
              <a:buFont typeface="Calibri" pitchFamily="34" charset="0"/>
              <a:buNone/>
              <a:defRPr/>
            </a:pPr>
            <a:endParaRPr lang="en-GB" b="1" dirty="0" smtClean="0">
              <a:cs typeface="Times New Roman" pitchFamily="18" charset="0"/>
            </a:endParaRPr>
          </a:p>
          <a:p>
            <a:pPr marL="342887" lvl="2" indent="-342887">
              <a:buSzPct val="130000"/>
              <a:buFont typeface="Calibri" pitchFamily="34" charset="0"/>
              <a:buAutoNum type="arabicPeriod"/>
              <a:defRPr/>
            </a:pPr>
            <a:endParaRPr lang="en-US" dirty="0" smtClean="0">
              <a:cs typeface="Times New Roman" pitchFamily="18" charset="0"/>
            </a:endParaRPr>
          </a:p>
          <a:p>
            <a:pPr marL="228590" indent="-228590">
              <a:buFont typeface="Calibri" pitchFamily="34" charset="0"/>
              <a:buAutoNum type="arabicPeriod" startAt="3"/>
              <a:defRPr/>
            </a:pPr>
            <a:endParaRPr lang="en-US" dirty="0" smtClean="0">
              <a:cs typeface="Times New Roman" pitchFamily="18" charset="0"/>
            </a:endParaRPr>
          </a:p>
          <a:p>
            <a:pPr marL="228590" indent="-228590">
              <a:buFont typeface="Calibri" pitchFamily="34" charset="0"/>
              <a:buAutoNum type="arabicPeriod" startAt="3"/>
              <a:defRPr/>
            </a:pPr>
            <a:endParaRPr lang="en-US" dirty="0" smtClean="0">
              <a:cs typeface="Times New Roman" pitchFamily="18" charset="0"/>
            </a:endParaRPr>
          </a:p>
        </p:txBody>
      </p:sp>
      <p:sp>
        <p:nvSpPr>
          <p:cNvPr id="247812" name="Slide Number Placeholder 3"/>
          <p:cNvSpPr>
            <a:spLocks noGrp="1"/>
          </p:cNvSpPr>
          <p:nvPr>
            <p:ph type="sldNum" sz="quarter" idx="5"/>
          </p:nvPr>
        </p:nvSpPr>
        <p:spPr>
          <a:noFill/>
        </p:spPr>
        <p:txBody>
          <a:bodyPr/>
          <a:lstStyle/>
          <a:p>
            <a:fld id="{A28D4336-7FF3-402A-8A67-E3F4CCEB1B31}" type="slidenum">
              <a:rPr lang="en-GB" smtClean="0"/>
              <a:pPr/>
              <a:t>41</a:t>
            </a:fld>
            <a:endParaRPr lang="en-GB" smtClean="0"/>
          </a:p>
        </p:txBody>
      </p:sp>
      <p:sp>
        <p:nvSpPr>
          <p:cNvPr id="247813" name="Footer Placeholder 4"/>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ln/>
        </p:spPr>
      </p:sp>
      <p:sp>
        <p:nvSpPr>
          <p:cNvPr id="179203" name="Notes Placeholder 2"/>
          <p:cNvSpPr>
            <a:spLocks noGrp="1"/>
          </p:cNvSpPr>
          <p:nvPr>
            <p:ph type="body" idx="1"/>
          </p:nvPr>
        </p:nvSpPr>
        <p:spPr>
          <a:noFill/>
          <a:ln/>
        </p:spPr>
        <p:txBody>
          <a:bodyPr/>
          <a:lstStyle/>
          <a:p>
            <a:r>
              <a:rPr lang="en-US" dirty="0" smtClean="0"/>
              <a:t>Product Lines are released by Temenos. Each product line is constructed by combining the various, available, reusable components. Product lines e.g. Lending, Deposits, Accounts, Product bundle.</a:t>
            </a:r>
            <a:endParaRPr lang="en-IN" dirty="0" smtClean="0"/>
          </a:p>
        </p:txBody>
      </p:sp>
      <p:sp>
        <p:nvSpPr>
          <p:cNvPr id="179204" name="Footer Placeholder 3"/>
          <p:cNvSpPr>
            <a:spLocks noGrp="1"/>
          </p:cNvSpPr>
          <p:nvPr>
            <p:ph type="ftr" sz="quarter" idx="4"/>
          </p:nvPr>
        </p:nvSpPr>
        <p:spPr>
          <a:noFill/>
        </p:spPr>
        <p:txBody>
          <a:bodyPr/>
          <a:lstStyle/>
          <a:p>
            <a:r>
              <a:rPr lang="fr-FR" smtClean="0"/>
              <a:t>T24 Arrangement Architecture - Core  - T3AAC - R10.2</a:t>
            </a:r>
            <a:endParaRPr lang="en-GB" smtClean="0"/>
          </a:p>
        </p:txBody>
      </p:sp>
      <p:sp>
        <p:nvSpPr>
          <p:cNvPr id="179205" name="Slide Number Placeholder 4"/>
          <p:cNvSpPr>
            <a:spLocks noGrp="1"/>
          </p:cNvSpPr>
          <p:nvPr>
            <p:ph type="sldNum" sz="quarter" idx="5"/>
          </p:nvPr>
        </p:nvSpPr>
        <p:spPr>
          <a:noFill/>
        </p:spPr>
        <p:txBody>
          <a:bodyPr/>
          <a:lstStyle/>
          <a:p>
            <a:fld id="{402FA2A3-67F9-41D0-ACA9-5BFC39B901A1}" type="slidenum">
              <a:rPr lang="en-GB" smtClean="0"/>
              <a:pPr/>
              <a:t>6</a:t>
            </a:fld>
            <a:endParaRPr lang="en-GB"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ln/>
        </p:spPr>
        <p:txBody>
          <a:bodyPr/>
          <a:lstStyle/>
          <a:p>
            <a:pPr marL="0" lvl="2" indent="-342887">
              <a:defRPr/>
            </a:pPr>
            <a:r>
              <a:rPr lang="en-US" dirty="0" smtClean="0">
                <a:cs typeface="Times New Roman" pitchFamily="18" charset="0"/>
              </a:rPr>
              <a:t>Some of the Attributes have been set as Mandatory at the Property Class and this setting cannot be changed.</a:t>
            </a:r>
          </a:p>
          <a:p>
            <a:pPr indent="-228590">
              <a:defRPr/>
            </a:pPr>
            <a:r>
              <a:rPr lang="en-US" dirty="0" smtClean="0">
                <a:cs typeface="Times New Roman" pitchFamily="18" charset="0"/>
              </a:rPr>
              <a:t>However, you can set an optional attribute as Mandatory, by specifying the value MANDATORY. The value MANDATORY specifies if the Attribute is mandatory for this product condition. Can only be specified where the Attribute is not defined as mandatory in the property class.</a:t>
            </a:r>
            <a:endParaRPr lang="en-GB" dirty="0" smtClean="0">
              <a:cs typeface="Times New Roman" pitchFamily="18" charset="0"/>
            </a:endParaRPr>
          </a:p>
          <a:p>
            <a:pPr marL="0" lvl="2" indent="-342887">
              <a:defRPr/>
            </a:pPr>
            <a:r>
              <a:rPr lang="en-US" dirty="0" smtClean="0">
                <a:cs typeface="Times New Roman" pitchFamily="18" charset="0"/>
              </a:rPr>
              <a:t>This means a value has to be mandatorily input for this attribute at the Arrangement level.</a:t>
            </a:r>
          </a:p>
          <a:p>
            <a:pPr marL="0" lvl="2" indent="-342887">
              <a:defRPr/>
            </a:pPr>
            <a:r>
              <a:rPr lang="en-US" dirty="0" smtClean="0">
                <a:cs typeface="Times New Roman" pitchFamily="18" charset="0"/>
              </a:rPr>
              <a:t>The value FIX-VALUE specifies if the Attribute value is to be fixed at the arrangement level.  If FIX-VALUE is not specified, the Attribute value will vary with the changes to the underlying product condition.</a:t>
            </a:r>
          </a:p>
          <a:p>
            <a:pPr marL="342887" lvl="2" indent="-342887">
              <a:defRPr/>
            </a:pPr>
            <a:endParaRPr lang="en-US" dirty="0" smtClean="0">
              <a:cs typeface="Times New Roman" pitchFamily="18" charset="0"/>
            </a:endParaRPr>
          </a:p>
          <a:p>
            <a:pPr marL="342887" lvl="2" indent="-342887">
              <a:buSzPct val="130000"/>
              <a:defRPr/>
            </a:pPr>
            <a:endParaRPr lang="en-US" dirty="0" smtClean="0">
              <a:cs typeface="Times New Roman" pitchFamily="18" charset="0"/>
            </a:endParaRPr>
          </a:p>
          <a:p>
            <a:pPr marL="228590" indent="-228590">
              <a:buFont typeface="Calibri" pitchFamily="34" charset="0"/>
              <a:buAutoNum type="arabicPeriod" startAt="3"/>
              <a:defRPr/>
            </a:pPr>
            <a:endParaRPr lang="en-US" dirty="0" smtClean="0">
              <a:cs typeface="Times New Roman" pitchFamily="18" charset="0"/>
            </a:endParaRPr>
          </a:p>
          <a:p>
            <a:pPr marL="228590" indent="-228590">
              <a:buFont typeface="Calibri" pitchFamily="34" charset="0"/>
              <a:buAutoNum type="arabicPeriod" startAt="3"/>
              <a:defRPr/>
            </a:pPr>
            <a:endParaRPr lang="en-US" dirty="0" smtClean="0">
              <a:cs typeface="Times New Roman" pitchFamily="18" charset="0"/>
            </a:endParaRPr>
          </a:p>
        </p:txBody>
      </p:sp>
      <p:sp>
        <p:nvSpPr>
          <p:cNvPr id="248836" name="Slide Number Placeholder 3"/>
          <p:cNvSpPr>
            <a:spLocks noGrp="1"/>
          </p:cNvSpPr>
          <p:nvPr>
            <p:ph type="sldNum" sz="quarter" idx="5"/>
          </p:nvPr>
        </p:nvSpPr>
        <p:spPr>
          <a:noFill/>
        </p:spPr>
        <p:txBody>
          <a:bodyPr/>
          <a:lstStyle/>
          <a:p>
            <a:fld id="{45852718-D5D9-4DE1-9F62-87CBFE061F93}" type="slidenum">
              <a:rPr lang="en-GB" smtClean="0"/>
              <a:pPr/>
              <a:t>42</a:t>
            </a:fld>
            <a:endParaRPr lang="en-GB" smtClean="0"/>
          </a:p>
        </p:txBody>
      </p:sp>
      <p:sp>
        <p:nvSpPr>
          <p:cNvPr id="248837" name="Footer Placeholder 4"/>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ln/>
        </p:spPr>
        <p:txBody>
          <a:bodyPr/>
          <a:lstStyle/>
          <a:p>
            <a:pPr indent="-228590">
              <a:defRPr/>
            </a:pPr>
            <a:r>
              <a:rPr lang="en-US" dirty="0" smtClean="0">
                <a:cs typeface="Times New Roman" pitchFamily="18" charset="0"/>
              </a:rPr>
              <a:t>We will look into NR.TYPE here:</a:t>
            </a:r>
          </a:p>
          <a:p>
            <a:pPr indent="-228590">
              <a:defRPr/>
            </a:pPr>
            <a:r>
              <a:rPr lang="en-US" dirty="0" smtClean="0">
                <a:cs typeface="Times New Roman" pitchFamily="18" charset="0"/>
              </a:rPr>
              <a:t>This specifies the rule for comparing the value input in an Arrangement against set values here.</a:t>
            </a:r>
          </a:p>
          <a:p>
            <a:pPr indent="-228590">
              <a:defRPr/>
            </a:pPr>
            <a:r>
              <a:rPr lang="en-US" dirty="0" smtClean="0">
                <a:cs typeface="Times New Roman" pitchFamily="18" charset="0"/>
              </a:rPr>
              <a:t>For example, MINIMUM against Amount attribute means the value input in the Arrangement should have this minimum value.</a:t>
            </a:r>
          </a:p>
          <a:p>
            <a:pPr indent="-228590">
              <a:defRPr/>
            </a:pPr>
            <a:r>
              <a:rPr lang="en-US" dirty="0" smtClean="0">
                <a:cs typeface="Times New Roman" pitchFamily="18" charset="0"/>
              </a:rPr>
              <a:t>This is sub-valued within an Attribute, and thus it is possible to define more than one negotiation rule for an Attribute.</a:t>
            </a:r>
          </a:p>
          <a:p>
            <a:pPr indent="-228590">
              <a:defRPr/>
            </a:pPr>
            <a:r>
              <a:rPr lang="en-US" dirty="0" smtClean="0">
                <a:cs typeface="Times New Roman" pitchFamily="18" charset="0"/>
              </a:rPr>
              <a:t>MAXIMUM indicates the Amount attribute can go up to this maximum value.</a:t>
            </a:r>
          </a:p>
          <a:p>
            <a:pPr indent="-228590">
              <a:defRPr/>
            </a:pPr>
            <a:r>
              <a:rPr lang="en-US" dirty="0" smtClean="0">
                <a:cs typeface="Times New Roman" pitchFamily="18" charset="0"/>
              </a:rPr>
              <a:t>The NR.TYPE input must be a valid record ID from EB.COMPARISON.TYPE table.</a:t>
            </a:r>
          </a:p>
          <a:p>
            <a:pPr marL="0" lvl="1">
              <a:defRPr/>
            </a:pPr>
            <a:endParaRPr lang="en-US" dirty="0" smtClean="0">
              <a:cs typeface="Times New Roman" pitchFamily="18" charset="0"/>
            </a:endParaRPr>
          </a:p>
          <a:p>
            <a:pPr marL="228590" indent="-228590">
              <a:defRPr/>
            </a:pPr>
            <a:endParaRPr lang="en-US" dirty="0" smtClean="0">
              <a:cs typeface="Times New Roman" pitchFamily="18" charset="0"/>
            </a:endParaRPr>
          </a:p>
        </p:txBody>
      </p:sp>
      <p:sp>
        <p:nvSpPr>
          <p:cNvPr id="249860" name="Slide Number Placeholder 3"/>
          <p:cNvSpPr>
            <a:spLocks noGrp="1"/>
          </p:cNvSpPr>
          <p:nvPr>
            <p:ph type="sldNum" sz="quarter" idx="5"/>
          </p:nvPr>
        </p:nvSpPr>
        <p:spPr>
          <a:noFill/>
        </p:spPr>
        <p:txBody>
          <a:bodyPr/>
          <a:lstStyle/>
          <a:p>
            <a:fld id="{E2842A7B-6C51-4145-B79B-46ED95B34F65}" type="slidenum">
              <a:rPr lang="en-GB" smtClean="0"/>
              <a:pPr/>
              <a:t>43</a:t>
            </a:fld>
            <a:endParaRPr lang="en-GB" smtClean="0"/>
          </a:p>
        </p:txBody>
      </p:sp>
      <p:sp>
        <p:nvSpPr>
          <p:cNvPr id="249861" name="Footer Placeholder 4"/>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t>NR.VALUE</a:t>
            </a:r>
          </a:p>
          <a:p>
            <a:pPr>
              <a:defRPr/>
            </a:pPr>
            <a:r>
              <a:rPr lang="en-US" dirty="0" smtClean="0"/>
              <a:t>This field specifies the value that links to the rule in field NR.TYPE.</a:t>
            </a:r>
          </a:p>
          <a:p>
            <a:pPr>
              <a:defRPr/>
            </a:pPr>
            <a:endParaRPr lang="en-US" dirty="0" smtClean="0"/>
          </a:p>
          <a:p>
            <a:pPr>
              <a:defRPr/>
            </a:pPr>
            <a:r>
              <a:rPr lang="en-GB" dirty="0" smtClean="0"/>
              <a:t>This is the value(s) to compare against the value input in the Arrangement. </a:t>
            </a:r>
          </a:p>
          <a:p>
            <a:pPr>
              <a:defRPr/>
            </a:pPr>
            <a:endParaRPr lang="en-GB" dirty="0" smtClean="0"/>
          </a:p>
          <a:p>
            <a:pPr>
              <a:defRPr/>
            </a:pPr>
            <a:r>
              <a:rPr lang="en-GB" dirty="0" smtClean="0"/>
              <a:t>NR.MESSAGE</a:t>
            </a:r>
          </a:p>
          <a:p>
            <a:pPr>
              <a:defRPr/>
            </a:pPr>
            <a:r>
              <a:rPr lang="en-US" dirty="0" smtClean="0"/>
              <a:t>Specifies whether to raise an error or override message when the rule is broken at the Arrangement level.</a:t>
            </a:r>
          </a:p>
          <a:p>
            <a:pPr marL="228590" indent="-228590">
              <a:defRPr/>
            </a:pPr>
            <a:endParaRPr lang="en-US" dirty="0"/>
          </a:p>
        </p:txBody>
      </p:sp>
      <p:sp>
        <p:nvSpPr>
          <p:cNvPr id="250884" name="Slide Number Placeholder 3"/>
          <p:cNvSpPr>
            <a:spLocks noGrp="1"/>
          </p:cNvSpPr>
          <p:nvPr>
            <p:ph type="sldNum" sz="quarter" idx="5"/>
          </p:nvPr>
        </p:nvSpPr>
        <p:spPr>
          <a:noFill/>
        </p:spPr>
        <p:txBody>
          <a:bodyPr/>
          <a:lstStyle/>
          <a:p>
            <a:fld id="{5E8D8F85-5CED-4EAB-A345-0666DBCEF743}" type="slidenum">
              <a:rPr lang="en-GB" smtClean="0"/>
              <a:pPr/>
              <a:t>44</a:t>
            </a:fld>
            <a:endParaRPr lang="en-GB" smtClean="0"/>
          </a:p>
        </p:txBody>
      </p:sp>
      <p:sp>
        <p:nvSpPr>
          <p:cNvPr id="250885" name="Footer Placeholder 4"/>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ln/>
        </p:spPr>
        <p:txBody>
          <a:bodyPr/>
          <a:lstStyle/>
          <a:p>
            <a:pPr indent="-228590">
              <a:defRPr/>
            </a:pPr>
            <a:r>
              <a:rPr lang="en-US" dirty="0" smtClean="0">
                <a:cs typeface="Times New Roman" pitchFamily="18" charset="0"/>
              </a:rPr>
              <a:t>We will now look into the Field DEFAULT.ATTR.OPTION. </a:t>
            </a:r>
            <a:r>
              <a:rPr lang="en-US" dirty="0" smtClean="0"/>
              <a:t>It is an optional field.</a:t>
            </a:r>
          </a:p>
          <a:p>
            <a:pPr>
              <a:defRPr/>
            </a:pPr>
            <a:r>
              <a:rPr lang="en-US" dirty="0" smtClean="0"/>
              <a:t>Allowed Values are RESETTING and NON-RESETTING.</a:t>
            </a:r>
          </a:p>
          <a:p>
            <a:pPr>
              <a:defRPr/>
            </a:pPr>
            <a:r>
              <a:rPr lang="en-US" dirty="0" smtClean="0"/>
              <a:t>RESETTING denotes that during any Renewal Activities (for </a:t>
            </a:r>
            <a:r>
              <a:rPr lang="en-US" dirty="0" err="1" smtClean="0"/>
              <a:t>eg</a:t>
            </a:r>
            <a:r>
              <a:rPr lang="en-US" dirty="0" smtClean="0"/>
              <a:t> : CHANGE.PRODUCT, ROLLOVER or RESET) the arrangement conditions will be reset from the Product.</a:t>
            </a:r>
          </a:p>
          <a:p>
            <a:pPr>
              <a:defRPr/>
            </a:pPr>
            <a:r>
              <a:rPr lang="en-US" dirty="0" smtClean="0"/>
              <a:t>NON-RESETTING denotes that during any Renewal Activities arrangement conditions will be maintained from the Arrangement level.</a:t>
            </a:r>
          </a:p>
          <a:p>
            <a:pPr marL="228590" indent="-228590">
              <a:defRPr/>
            </a:pPr>
            <a:endParaRPr lang="en-US" dirty="0" smtClean="0">
              <a:cs typeface="Times New Roman" pitchFamily="18" charset="0"/>
            </a:endParaRPr>
          </a:p>
          <a:p>
            <a:pPr marL="228590" indent="-228590">
              <a:defRPr/>
            </a:pPr>
            <a:endParaRPr lang="en-US" dirty="0" smtClean="0">
              <a:cs typeface="Times New Roman" pitchFamily="18" charset="0"/>
            </a:endParaRPr>
          </a:p>
        </p:txBody>
      </p:sp>
      <p:sp>
        <p:nvSpPr>
          <p:cNvPr id="251908" name="Slide Number Placeholder 3"/>
          <p:cNvSpPr>
            <a:spLocks noGrp="1"/>
          </p:cNvSpPr>
          <p:nvPr>
            <p:ph type="sldNum" sz="quarter" idx="5"/>
          </p:nvPr>
        </p:nvSpPr>
        <p:spPr>
          <a:noFill/>
        </p:spPr>
        <p:txBody>
          <a:bodyPr/>
          <a:lstStyle/>
          <a:p>
            <a:fld id="{B97E74CD-176A-4083-9552-0C229B83C0DE}" type="slidenum">
              <a:rPr lang="en-GB" smtClean="0"/>
              <a:pPr/>
              <a:t>45</a:t>
            </a:fld>
            <a:endParaRPr lang="en-GB" smtClean="0"/>
          </a:p>
        </p:txBody>
      </p:sp>
      <p:sp>
        <p:nvSpPr>
          <p:cNvPr id="251909" name="Footer Placeholder 4"/>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852F350A-CB53-41C4-B8B3-16557617DE9D}" type="slidenum">
              <a:rPr lang="en-GB" smtClean="0"/>
              <a:pPr/>
              <a:t>46</a:t>
            </a:fld>
            <a:endParaRPr lang="en-GB" smtClean="0"/>
          </a:p>
        </p:txBody>
      </p:sp>
      <p:sp>
        <p:nvSpPr>
          <p:cNvPr id="252931" name="Rectangle 2"/>
          <p:cNvSpPr>
            <a:spLocks noGrp="1" noRot="1" noChangeAspect="1" noChangeArrowheads="1" noTextEdit="1"/>
          </p:cNvSpPr>
          <p:nvPr>
            <p:ph type="sldImg"/>
          </p:nvPr>
        </p:nvSpPr>
        <p:spPr>
          <a:ln/>
        </p:spPr>
      </p:sp>
      <p:sp>
        <p:nvSpPr>
          <p:cNvPr id="252932" name="Rectangle 3"/>
          <p:cNvSpPr>
            <a:spLocks noGrp="1" noChangeArrowheads="1"/>
          </p:cNvSpPr>
          <p:nvPr>
            <p:ph type="body" idx="1"/>
          </p:nvPr>
        </p:nvSpPr>
        <p:spPr>
          <a:noFill/>
          <a:ln/>
        </p:spPr>
        <p:txBody>
          <a:bodyPr/>
          <a:lstStyle/>
          <a:p>
            <a:pPr eaLnBrk="1" hangingPunct="1"/>
            <a:r>
              <a:rPr lang="en-GB" smtClean="0"/>
              <a:t>Let us see a Negotiation Rule set in a Product Condition to TERM.AMOUNT Property Class, which has attributes for Term, Amount, etc. </a:t>
            </a:r>
          </a:p>
          <a:p>
            <a:pPr eaLnBrk="1" hangingPunct="1"/>
            <a:r>
              <a:rPr lang="en-GB" smtClean="0"/>
              <a:t>You can see that default values for Amount is set to null value, Term to 25Y, Revolving to NO and UPDATE.LIMIT to None. Here, by default all attributes of Term Amount Property Class are negotiable i.e. they can be modified in an Arrangement. Restrictions to this general rule is defined under a set of associated fields starting with ATTRIBUTE. Since Amount does not have a default value, it will be null in an Arrangement. Amount is a mandatory Attribute and User will input the value and commit. When the amount is less than 200000, it will be an error condition. When the amount exceeds 750000, it will raise an override message. Though by default all attributes are negotiable, there is an exception to this rule.</a:t>
            </a:r>
          </a:p>
          <a:p>
            <a:pPr eaLnBrk="1" hangingPunct="1"/>
            <a:r>
              <a:rPr lang="en-GB" smtClean="0"/>
              <a:t>Both the attributes UPDATE.COMMIT.LIMIT (set with a default value of NONE) and REVOLVING (set with a default value of NO) are  not negotiable i.e. their defaulted values cannot be modified in an Arrangement. </a:t>
            </a:r>
          </a:p>
          <a:p>
            <a:pPr eaLnBrk="1" hangingPunct="1"/>
            <a:r>
              <a:rPr lang="en-GB" smtClean="0"/>
              <a:t>Please note that we have not set any rule for the Attribute TERM. What will happen to that? By default any attribute is negotiable.</a:t>
            </a:r>
          </a:p>
          <a:p>
            <a:pPr eaLnBrk="1" hangingPunct="1"/>
            <a:r>
              <a:rPr lang="en-GB" smtClean="0"/>
              <a:t>Thus TERM is negotiable. It will be defaulted with the set value of 25Y in an Arrangement. Since no rule has been set for this attribute, User can modify it to any value in an Arrangement.</a:t>
            </a:r>
          </a:p>
          <a:p>
            <a:pPr eaLnBrk="1" hangingPunct="1"/>
            <a:endParaRPr lang="en-GB" smtClean="0"/>
          </a:p>
        </p:txBody>
      </p:sp>
      <p:sp>
        <p:nvSpPr>
          <p:cNvPr id="252933" name="Footer Placeholder 4"/>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Activity  - ACCOUNT-NEW-ARRANGEMENT – Version</a:t>
            </a:r>
            <a:r>
              <a:rPr lang="en-US" baseline="0" dirty="0" smtClean="0"/>
              <a:t> is attached to Activity version. Version is triggered at Activity Level. </a:t>
            </a:r>
          </a:p>
          <a:p>
            <a:r>
              <a:rPr lang="en-US" baseline="0" dirty="0" smtClean="0"/>
              <a:t>If version is attached to Activity level that will be triggered first. Then Property level. Finally property class level.</a:t>
            </a:r>
          </a:p>
          <a:p>
            <a:r>
              <a:rPr lang="en-US" baseline="0" dirty="0" smtClean="0"/>
              <a:t>Ex: BALANCE.AVAILABILITY  Version is attached that will be triggered first then BALANCE.AVAILABILITY at Property Class level.</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33B4C38-F014-4CAF-8D12-29FD1896294F}" type="slidenum">
              <a:rPr lang="en-US" smtClean="0"/>
              <a:pPr/>
              <a:t>51</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Routines</a:t>
            </a:r>
            <a:r>
              <a:rPr lang="en-US" baseline="0" dirty="0" smtClean="0"/>
              <a:t> attached to child followed by parent</a:t>
            </a:r>
          </a:p>
          <a:p>
            <a:r>
              <a:rPr lang="en-US" baseline="0" dirty="0" smtClean="0"/>
              <a:t>Routines attached for an </a:t>
            </a:r>
            <a:r>
              <a:rPr lang="en-US" baseline="0" dirty="0" err="1" smtClean="0"/>
              <a:t>Acitvity</a:t>
            </a:r>
            <a:endParaRPr lang="en-US" baseline="0" dirty="0" smtClean="0"/>
          </a:p>
          <a:p>
            <a:r>
              <a:rPr lang="en-US" baseline="0" dirty="0" smtClean="0"/>
              <a:t>Routines attached to an Activity class</a:t>
            </a:r>
          </a:p>
          <a:p>
            <a:endParaRPr lang="en-US" dirty="0"/>
          </a:p>
        </p:txBody>
      </p:sp>
      <p:sp>
        <p:nvSpPr>
          <p:cNvPr id="4" name="Slide Number Placeholder 3"/>
          <p:cNvSpPr>
            <a:spLocks noGrp="1"/>
          </p:cNvSpPr>
          <p:nvPr>
            <p:ph type="sldNum" sz="quarter" idx="10"/>
          </p:nvPr>
        </p:nvSpPr>
        <p:spPr/>
        <p:txBody>
          <a:bodyPr/>
          <a:lstStyle/>
          <a:p>
            <a:fld id="{033B4C38-F014-4CAF-8D12-29FD1896294F}" type="slidenum">
              <a:rPr lang="en-US" smtClean="0"/>
              <a:pPr/>
              <a:t>53</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33B4C38-F014-4CAF-8D12-29FD1896294F}" type="slidenum">
              <a:rPr lang="en-US" smtClean="0"/>
              <a:pPr/>
              <a:t>54</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 creation</a:t>
            </a:r>
            <a:r>
              <a:rPr lang="en-US" baseline="0" dirty="0" smtClean="0"/>
              <a:t> of new lending arrangement term amount field is updated. </a:t>
            </a:r>
            <a:endParaRPr lang="en-US" dirty="0"/>
          </a:p>
        </p:txBody>
      </p:sp>
      <p:sp>
        <p:nvSpPr>
          <p:cNvPr id="4" name="Slide Number Placeholder 3"/>
          <p:cNvSpPr>
            <a:spLocks noGrp="1"/>
          </p:cNvSpPr>
          <p:nvPr>
            <p:ph type="sldNum" sz="quarter" idx="10"/>
          </p:nvPr>
        </p:nvSpPr>
        <p:spPr/>
        <p:txBody>
          <a:bodyPr/>
          <a:lstStyle/>
          <a:p>
            <a:fld id="{033B4C38-F014-4CAF-8D12-29FD1896294F}" type="slidenum">
              <a:rPr lang="en-US" smtClean="0"/>
              <a:pPr/>
              <a:t>56</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Adding</a:t>
            </a:r>
            <a:r>
              <a:rPr lang="en-US" baseline="0" dirty="0" smtClean="0"/>
              <a:t> field to AA.PRD.DES.CUSTOMER will replicate to all other application AA.PRD.PRF.PROPERTY.CLASS,AA.PRD.CAT.PROPERTY.CLASS,</a:t>
            </a:r>
            <a:endParaRPr lang="en-US" dirty="0"/>
          </a:p>
        </p:txBody>
      </p:sp>
      <p:sp>
        <p:nvSpPr>
          <p:cNvPr id="4" name="Slide Number Placeholder 3"/>
          <p:cNvSpPr>
            <a:spLocks noGrp="1"/>
          </p:cNvSpPr>
          <p:nvPr>
            <p:ph type="sldNum" sz="quarter" idx="10"/>
          </p:nvPr>
        </p:nvSpPr>
        <p:spPr/>
        <p:txBody>
          <a:bodyPr/>
          <a:lstStyle/>
          <a:p>
            <a:fld id="{033B4C38-F014-4CAF-8D12-29FD1896294F}" type="slidenum">
              <a:rPr lang="en-US" smtClean="0"/>
              <a:pPr/>
              <a:t>64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63414F01-430E-4E26-9023-E70C661E4AA3}" type="slidenum">
              <a:rPr lang="en-GB" smtClean="0"/>
              <a:pPr/>
              <a:t>7</a:t>
            </a:fld>
            <a:endParaRPr lang="en-GB" smtClean="0"/>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p:spPr>
        <p:txBody>
          <a:bodyPr/>
          <a:lstStyle/>
          <a:p>
            <a:r>
              <a:rPr lang="en-GB" smtClean="0"/>
              <a:t>BMW produces cars and they do not stop with one product, they also produce motor bikes. These two items, whilst sharing a common purpose to transport people, are clearly different Product Lines. We call these broad categories as Product Lines.</a:t>
            </a:r>
          </a:p>
          <a:p>
            <a:r>
              <a:rPr lang="en-GB" smtClean="0"/>
              <a:t>Within  their  car product line, BMW has built a number of models which are clearly segregated into groups such as the 3 series, 5 series, 7 series, etc. We will refer them as Products Groups. These product Groups go on to form the highest level in a complex product line hierarchy.</a:t>
            </a:r>
            <a:endParaRPr lang="en-US" smtClean="0"/>
          </a:p>
          <a:p>
            <a:endParaRPr lang="en-US" smtClean="0"/>
          </a:p>
          <a:p>
            <a:r>
              <a:rPr lang="en-GB" smtClean="0"/>
              <a:t>Within each product group, there are further subdivisions based on various factors. For instance, the first subdivision is based on the body style of the car such as a saloon, coupe or touring. This classification creates Product Derivatives. </a:t>
            </a:r>
            <a:endParaRPr lang="en-US" smtClean="0"/>
          </a:p>
          <a:p>
            <a:pPr eaLnBrk="1" hangingPunct="1"/>
            <a:endParaRPr lang="en-US" smtClean="0"/>
          </a:p>
        </p:txBody>
      </p:sp>
      <p:sp>
        <p:nvSpPr>
          <p:cNvPr id="181253" name="Footer Placeholder 7"/>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LENDING-DECREASE-COMMITMENT </a:t>
            </a:r>
            <a:r>
              <a:rPr lang="en-US" baseline="0" dirty="0" smtClean="0"/>
              <a:t> is primary activity and LENDING-UPDATE-ACCOUNT is secondary activity.</a:t>
            </a:r>
            <a:endParaRPr lang="en-US" dirty="0"/>
          </a:p>
        </p:txBody>
      </p:sp>
      <p:sp>
        <p:nvSpPr>
          <p:cNvPr id="4" name="Slide Number Placeholder 3"/>
          <p:cNvSpPr>
            <a:spLocks noGrp="1"/>
          </p:cNvSpPr>
          <p:nvPr>
            <p:ph type="sldNum" sz="quarter" idx="10"/>
          </p:nvPr>
        </p:nvSpPr>
        <p:spPr/>
        <p:txBody>
          <a:bodyPr/>
          <a:lstStyle/>
          <a:p>
            <a:fld id="{033B4C38-F014-4CAF-8D12-29FD1896294F}" type="slidenum">
              <a:rPr lang="en-US" smtClean="0"/>
              <a:pPr/>
              <a:t>72</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routine called AA.ACCOUNT.CLOSURE.POST is written. First the required insert files need to be added. I_COMMON and I_EQUATE files holds the common variables and equates for the variables. You must already know the purpose of these files by now. Let us look into the other insert files available. </a:t>
            </a:r>
          </a:p>
          <a:p>
            <a:r>
              <a:rPr lang="en-US" sz="1200" kern="1200" baseline="0" dirty="0" smtClean="0">
                <a:solidFill>
                  <a:schemeClr val="tx1"/>
                </a:solidFill>
                <a:latin typeface="+mn-lt"/>
                <a:ea typeface="+mn-ea"/>
                <a:cs typeface="+mn-cs"/>
              </a:rPr>
              <a:t>I_AA.LOCAL.COMMON is an insert file for named common variables that can be used in the local routines developed for AA. Few samples for the named variables available in this file are, </a:t>
            </a:r>
            <a:r>
              <a:rPr lang="en-US" sz="1200" kern="1200" baseline="0" dirty="0" err="1" smtClean="0">
                <a:solidFill>
                  <a:schemeClr val="tx1"/>
                </a:solidFill>
                <a:latin typeface="+mn-lt"/>
                <a:ea typeface="+mn-ea"/>
                <a:cs typeface="+mn-cs"/>
              </a:rPr>
              <a:t>c_aalocArrangementRec</a:t>
            </a:r>
            <a:r>
              <a:rPr lang="en-US" sz="1200" kern="1200" baseline="0" dirty="0" smtClean="0">
                <a:solidFill>
                  <a:schemeClr val="tx1"/>
                </a:solidFill>
                <a:latin typeface="+mn-lt"/>
                <a:ea typeface="+mn-ea"/>
                <a:cs typeface="+mn-cs"/>
              </a:rPr>
              <a:t> that holds the main arrangement record. </a:t>
            </a:r>
            <a:r>
              <a:rPr lang="en-US" sz="1200" kern="1200" baseline="0" dirty="0" err="1" smtClean="0">
                <a:solidFill>
                  <a:schemeClr val="tx1"/>
                </a:solidFill>
                <a:latin typeface="+mn-lt"/>
                <a:ea typeface="+mn-ea"/>
                <a:cs typeface="+mn-cs"/>
              </a:rPr>
              <a:t>c_aalocArrProductId</a:t>
            </a:r>
            <a:r>
              <a:rPr lang="en-US" sz="1200" kern="1200" baseline="0" dirty="0" smtClean="0">
                <a:solidFill>
                  <a:schemeClr val="tx1"/>
                </a:solidFill>
                <a:latin typeface="+mn-lt"/>
                <a:ea typeface="+mn-ea"/>
                <a:cs typeface="+mn-cs"/>
              </a:rPr>
              <a:t> that holds the product id used by the arrangement etc. </a:t>
            </a:r>
          </a:p>
          <a:p>
            <a:r>
              <a:rPr lang="en-US" sz="1200" kern="1200" baseline="0" dirty="0" smtClean="0">
                <a:solidFill>
                  <a:schemeClr val="tx1"/>
                </a:solidFill>
                <a:latin typeface="+mn-lt"/>
                <a:ea typeface="+mn-ea"/>
                <a:cs typeface="+mn-cs"/>
              </a:rPr>
              <a:t>I_F.AA.ACCOUNT has the field names equated to field positions for the ACCOUNT property class. I_F.AA.TERM.AMOUNT has the filed names equated to field position for TERM.AMOUNT property class. </a:t>
            </a:r>
          </a:p>
          <a:p>
            <a:r>
              <a:rPr lang="en-US" sz="1200" kern="1200" baseline="0" dirty="0" smtClean="0">
                <a:solidFill>
                  <a:schemeClr val="tx1"/>
                </a:solidFill>
                <a:latin typeface="+mn-lt"/>
                <a:ea typeface="+mn-ea"/>
                <a:cs typeface="+mn-cs"/>
              </a:rPr>
              <a:t>The INITIALISE section is used to </a:t>
            </a:r>
            <a:r>
              <a:rPr lang="en-US" sz="1200" kern="1200" baseline="0" dirty="0" err="1" smtClean="0">
                <a:solidFill>
                  <a:schemeClr val="tx1"/>
                </a:solidFill>
                <a:latin typeface="+mn-lt"/>
                <a:ea typeface="+mn-ea"/>
                <a:cs typeface="+mn-cs"/>
              </a:rPr>
              <a:t>initialise</a:t>
            </a:r>
            <a:r>
              <a:rPr lang="en-US" sz="1200" kern="1200" baseline="0" dirty="0" smtClean="0">
                <a:solidFill>
                  <a:schemeClr val="tx1"/>
                </a:solidFill>
                <a:latin typeface="+mn-lt"/>
                <a:ea typeface="+mn-ea"/>
                <a:cs typeface="+mn-cs"/>
              </a:rPr>
              <a:t> local variables used in the API.  MAIN.PROCESS section does the main process of the API </a:t>
            </a:r>
            <a:endParaRPr lang="en-US" dirty="0"/>
          </a:p>
        </p:txBody>
      </p:sp>
      <p:sp>
        <p:nvSpPr>
          <p:cNvPr id="4" name="Slide Number Placeholder 3"/>
          <p:cNvSpPr>
            <a:spLocks noGrp="1"/>
          </p:cNvSpPr>
          <p:nvPr>
            <p:ph type="sldNum" sz="quarter" idx="10"/>
          </p:nvPr>
        </p:nvSpPr>
        <p:spPr/>
        <p:txBody>
          <a:bodyPr/>
          <a:lstStyle/>
          <a:p>
            <a:fld id="{033B4C38-F014-4CAF-8D12-29FD1896294F}" type="slidenum">
              <a:rPr lang="en-US" smtClean="0"/>
              <a:pPr/>
              <a:t>73</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this part of code, you are retrieving the details from STANDARD.SELECTION for AA.ARR.ACCOUNT application using GET.STANDARD.SELECTION.DETS routine. The field name of posting restriction field is retrieved using FIELD.NUMBERS.TO.NAMES routine. </a:t>
            </a:r>
          </a:p>
          <a:p>
            <a:r>
              <a:rPr lang="en-US" sz="1200" kern="1200" baseline="0" dirty="0" smtClean="0">
                <a:solidFill>
                  <a:schemeClr val="tx1"/>
                </a:solidFill>
                <a:latin typeface="+mn-lt"/>
                <a:ea typeface="+mn-ea"/>
                <a:cs typeface="+mn-cs"/>
              </a:rPr>
              <a:t>The FIELD.NUMBERS.TO.NAMES accepts five parameters  FIELD.NUMBERS.TO.NAMES(IN.FIELD.NUMBER,R.STANDARD.SELECTION,FIELD.NAME,DATA.TYPE,ERR.MSG) </a:t>
            </a:r>
          </a:p>
          <a:p>
            <a:r>
              <a:rPr lang="en-US" sz="1200" kern="1200" baseline="0" dirty="0" smtClean="0">
                <a:solidFill>
                  <a:schemeClr val="tx1"/>
                </a:solidFill>
                <a:latin typeface="+mn-lt"/>
                <a:ea typeface="+mn-ea"/>
                <a:cs typeface="+mn-cs"/>
              </a:rPr>
              <a:t>Incoming Parameters: </a:t>
            </a:r>
          </a:p>
          <a:p>
            <a:r>
              <a:rPr lang="en-US" sz="1200" kern="1200" baseline="0" dirty="0" smtClean="0">
                <a:solidFill>
                  <a:schemeClr val="tx1"/>
                </a:solidFill>
                <a:latin typeface="+mn-lt"/>
                <a:ea typeface="+mn-ea"/>
                <a:cs typeface="+mn-cs"/>
              </a:rPr>
              <a:t>IN.FIELD.NUMBER – specifies the field number to be converted </a:t>
            </a:r>
          </a:p>
          <a:p>
            <a:r>
              <a:rPr lang="en-US" sz="1200" kern="1200" baseline="0" dirty="0" smtClean="0">
                <a:solidFill>
                  <a:schemeClr val="tx1"/>
                </a:solidFill>
                <a:latin typeface="+mn-lt"/>
                <a:ea typeface="+mn-ea"/>
                <a:cs typeface="+mn-cs"/>
              </a:rPr>
              <a:t>R.STANDARD.SELECTION - specifies the standard selection record </a:t>
            </a:r>
          </a:p>
          <a:p>
            <a:r>
              <a:rPr lang="en-US" sz="1200" kern="1200" baseline="0" dirty="0" smtClean="0">
                <a:solidFill>
                  <a:schemeClr val="tx1"/>
                </a:solidFill>
                <a:latin typeface="+mn-lt"/>
                <a:ea typeface="+mn-ea"/>
                <a:cs typeface="+mn-cs"/>
              </a:rPr>
              <a:t>Outgoing Parameters: </a:t>
            </a:r>
          </a:p>
          <a:p>
            <a:r>
              <a:rPr lang="en-US" sz="1200" kern="1200" baseline="0" dirty="0" smtClean="0">
                <a:solidFill>
                  <a:schemeClr val="tx1"/>
                </a:solidFill>
                <a:latin typeface="+mn-lt"/>
                <a:ea typeface="+mn-ea"/>
                <a:cs typeface="+mn-cs"/>
              </a:rPr>
              <a:t>FIELD.NO – used to hold the returned field name, blank if not found </a:t>
            </a:r>
          </a:p>
          <a:p>
            <a:r>
              <a:rPr lang="en-US" sz="1200" kern="1200" baseline="0" dirty="0" smtClean="0">
                <a:solidFill>
                  <a:schemeClr val="tx1"/>
                </a:solidFill>
                <a:latin typeface="+mn-lt"/>
                <a:ea typeface="+mn-ea"/>
                <a:cs typeface="+mn-cs"/>
              </a:rPr>
              <a:t>DATA.TYPE - data type is set to “D” for now, in case of error, any other data type passed back </a:t>
            </a:r>
          </a:p>
          <a:p>
            <a:r>
              <a:rPr lang="en-US" sz="1200" kern="1200" baseline="0" dirty="0" smtClean="0">
                <a:solidFill>
                  <a:schemeClr val="tx1"/>
                </a:solidFill>
                <a:latin typeface="+mn-lt"/>
                <a:ea typeface="+mn-ea"/>
                <a:cs typeface="+mn-cs"/>
              </a:rPr>
              <a:t>ERR.MSG - variable to store error messages </a:t>
            </a:r>
          </a:p>
          <a:p>
            <a:r>
              <a:rPr lang="en-US" sz="1200" kern="1200" baseline="0" dirty="0" smtClean="0">
                <a:solidFill>
                  <a:schemeClr val="tx1"/>
                </a:solidFill>
                <a:latin typeface="+mn-lt"/>
                <a:ea typeface="+mn-ea"/>
                <a:cs typeface="+mn-cs"/>
              </a:rPr>
              <a:t>19 </a:t>
            </a:r>
            <a:endParaRPr lang="en-US" dirty="0"/>
          </a:p>
        </p:txBody>
      </p:sp>
      <p:sp>
        <p:nvSpPr>
          <p:cNvPr id="4" name="Slide Number Placeholder 3"/>
          <p:cNvSpPr>
            <a:spLocks noGrp="1"/>
          </p:cNvSpPr>
          <p:nvPr>
            <p:ph type="sldNum" sz="quarter" idx="10"/>
          </p:nvPr>
        </p:nvSpPr>
        <p:spPr/>
        <p:txBody>
          <a:bodyPr/>
          <a:lstStyle/>
          <a:p>
            <a:fld id="{033B4C38-F014-4CAF-8D12-29FD1896294F}" type="slidenum">
              <a:rPr lang="en-US" smtClean="0"/>
              <a:pPr/>
              <a:t>74</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If you see the code, the common variables are used to retrieve the arrangement information. These variables are defined in I_AA.LOCAL.COMMON </a:t>
            </a:r>
          </a:p>
          <a:p>
            <a:r>
              <a:rPr lang="en-US" sz="1200" kern="1200" baseline="0" dirty="0" err="1" smtClean="0">
                <a:solidFill>
                  <a:schemeClr val="tx1"/>
                </a:solidFill>
                <a:latin typeface="+mn-lt"/>
                <a:ea typeface="+mn-ea"/>
                <a:cs typeface="+mn-cs"/>
              </a:rPr>
              <a:t>c_aalocArrId</a:t>
            </a:r>
            <a:r>
              <a:rPr lang="en-US" sz="1200" kern="1200" baseline="0" dirty="0" smtClean="0">
                <a:solidFill>
                  <a:schemeClr val="tx1"/>
                </a:solidFill>
                <a:latin typeface="+mn-lt"/>
                <a:ea typeface="+mn-ea"/>
                <a:cs typeface="+mn-cs"/>
              </a:rPr>
              <a:t> holds the arrangement id </a:t>
            </a:r>
          </a:p>
          <a:p>
            <a:r>
              <a:rPr lang="en-US" sz="1200" kern="1200" baseline="0" dirty="0" err="1" smtClean="0">
                <a:solidFill>
                  <a:schemeClr val="tx1"/>
                </a:solidFill>
                <a:latin typeface="+mn-lt"/>
                <a:ea typeface="+mn-ea"/>
                <a:cs typeface="+mn-cs"/>
              </a:rPr>
              <a:t>c_aalocArrangementRec</a:t>
            </a:r>
            <a:r>
              <a:rPr lang="en-US" sz="1200" kern="1200" baseline="0" dirty="0" smtClean="0">
                <a:solidFill>
                  <a:schemeClr val="tx1"/>
                </a:solidFill>
                <a:latin typeface="+mn-lt"/>
                <a:ea typeface="+mn-ea"/>
                <a:cs typeface="+mn-cs"/>
              </a:rPr>
              <a:t> holds the whole arrangement record </a:t>
            </a:r>
          </a:p>
          <a:p>
            <a:r>
              <a:rPr lang="en-US" sz="1200" kern="1200" baseline="0" dirty="0" err="1" smtClean="0">
                <a:solidFill>
                  <a:schemeClr val="tx1"/>
                </a:solidFill>
                <a:latin typeface="+mn-lt"/>
                <a:ea typeface="+mn-ea"/>
                <a:cs typeface="+mn-cs"/>
              </a:rPr>
              <a:t>c_aalocArrActivityId</a:t>
            </a:r>
            <a:r>
              <a:rPr lang="en-US" sz="1200" kern="1200" baseline="0" dirty="0" smtClean="0">
                <a:solidFill>
                  <a:schemeClr val="tx1"/>
                </a:solidFill>
                <a:latin typeface="+mn-lt"/>
                <a:ea typeface="+mn-ea"/>
                <a:cs typeface="+mn-cs"/>
              </a:rPr>
              <a:t> holds the arrangement activity id </a:t>
            </a:r>
          </a:p>
          <a:p>
            <a:r>
              <a:rPr lang="en-US" sz="1200" kern="1200" baseline="0" dirty="0" err="1" smtClean="0">
                <a:solidFill>
                  <a:schemeClr val="tx1"/>
                </a:solidFill>
                <a:latin typeface="+mn-lt"/>
                <a:ea typeface="+mn-ea"/>
                <a:cs typeface="+mn-cs"/>
              </a:rPr>
              <a:t>c_aalocActivityId</a:t>
            </a:r>
            <a:r>
              <a:rPr lang="en-US" sz="1200" kern="1200" baseline="0" dirty="0" smtClean="0">
                <a:solidFill>
                  <a:schemeClr val="tx1"/>
                </a:solidFill>
                <a:latin typeface="+mn-lt"/>
                <a:ea typeface="+mn-ea"/>
                <a:cs typeface="+mn-cs"/>
              </a:rPr>
              <a:t> holds the activity id. In this case the activity id is LENDING-DECREASE-COMMITMENT </a:t>
            </a:r>
          </a:p>
          <a:p>
            <a:r>
              <a:rPr lang="en-US" sz="1200" kern="1200" baseline="0" dirty="0" err="1" smtClean="0">
                <a:solidFill>
                  <a:schemeClr val="tx1"/>
                </a:solidFill>
                <a:latin typeface="+mn-lt"/>
                <a:ea typeface="+mn-ea"/>
                <a:cs typeface="+mn-cs"/>
              </a:rPr>
              <a:t>c_aalocActivityEffDate</a:t>
            </a:r>
            <a:r>
              <a:rPr lang="en-US" sz="1200" kern="1200" baseline="0" dirty="0" smtClean="0">
                <a:solidFill>
                  <a:schemeClr val="tx1"/>
                </a:solidFill>
                <a:latin typeface="+mn-lt"/>
                <a:ea typeface="+mn-ea"/>
                <a:cs typeface="+mn-cs"/>
              </a:rPr>
              <a:t> holds the effective date for the activity </a:t>
            </a:r>
          </a:p>
          <a:p>
            <a:r>
              <a:rPr lang="en-US" sz="1200" kern="1200" baseline="0" dirty="0" err="1" smtClean="0">
                <a:solidFill>
                  <a:schemeClr val="tx1"/>
                </a:solidFill>
                <a:latin typeface="+mn-lt"/>
                <a:ea typeface="+mn-ea"/>
                <a:cs typeface="+mn-cs"/>
              </a:rPr>
              <a:t>c_aalocProductRecord</a:t>
            </a:r>
            <a:r>
              <a:rPr lang="en-US" sz="1200" kern="1200" baseline="0" dirty="0" smtClean="0">
                <a:solidFill>
                  <a:schemeClr val="tx1"/>
                </a:solidFill>
                <a:latin typeface="+mn-lt"/>
                <a:ea typeface="+mn-ea"/>
                <a:cs typeface="+mn-cs"/>
              </a:rPr>
              <a:t> holds the publishes product record for the arrangement </a:t>
            </a:r>
          </a:p>
          <a:p>
            <a:r>
              <a:rPr lang="en-US" sz="1200" kern="1200" baseline="0" dirty="0" smtClean="0">
                <a:solidFill>
                  <a:schemeClr val="tx1"/>
                </a:solidFill>
                <a:latin typeface="+mn-lt"/>
                <a:ea typeface="+mn-ea"/>
                <a:cs typeface="+mn-cs"/>
              </a:rPr>
              <a:t>AA.GET.PROPERTY.NAME routine will retrieve the property name. It takes two inputs, the product record and the property class for which you wish to retrieve the property name </a:t>
            </a:r>
          </a:p>
          <a:p>
            <a:r>
              <a:rPr lang="en-US" sz="1200" kern="1200" baseline="0" dirty="0" smtClean="0">
                <a:solidFill>
                  <a:schemeClr val="tx1"/>
                </a:solidFill>
                <a:latin typeface="+mn-lt"/>
                <a:ea typeface="+mn-ea"/>
                <a:cs typeface="+mn-cs"/>
              </a:rPr>
              <a:t>SUBROUTINE AA.GET.PROPERTY.NAME(PRODUCT.RECORD, PROPERTY.CLASS, PROPERTY) </a:t>
            </a:r>
          </a:p>
          <a:p>
            <a:r>
              <a:rPr lang="en-US" sz="1200" kern="1200" baseline="0" dirty="0" smtClean="0">
                <a:solidFill>
                  <a:schemeClr val="tx1"/>
                </a:solidFill>
                <a:latin typeface="+mn-lt"/>
                <a:ea typeface="+mn-ea"/>
                <a:cs typeface="+mn-cs"/>
              </a:rPr>
              <a:t>Incoming Parameters: </a:t>
            </a:r>
          </a:p>
          <a:p>
            <a:r>
              <a:rPr lang="en-US" sz="1200" kern="1200" baseline="0" dirty="0" smtClean="0">
                <a:solidFill>
                  <a:schemeClr val="tx1"/>
                </a:solidFill>
                <a:latin typeface="+mn-lt"/>
                <a:ea typeface="+mn-ea"/>
                <a:cs typeface="+mn-cs"/>
              </a:rPr>
              <a:t>PRODUCT.RECORD – holds the product definition </a:t>
            </a:r>
          </a:p>
          <a:p>
            <a:r>
              <a:rPr lang="en-US" sz="1200" kern="1200" baseline="0" dirty="0" smtClean="0">
                <a:solidFill>
                  <a:schemeClr val="tx1"/>
                </a:solidFill>
                <a:latin typeface="+mn-lt"/>
                <a:ea typeface="+mn-ea"/>
                <a:cs typeface="+mn-cs"/>
              </a:rPr>
              <a:t>PROPERTY.CLASS – holds the property class for which properties are sought </a:t>
            </a:r>
          </a:p>
          <a:p>
            <a:r>
              <a:rPr lang="en-US" sz="1200" kern="1200" baseline="0" dirty="0" smtClean="0">
                <a:solidFill>
                  <a:schemeClr val="tx1"/>
                </a:solidFill>
                <a:latin typeface="+mn-lt"/>
                <a:ea typeface="+mn-ea"/>
                <a:cs typeface="+mn-cs"/>
              </a:rPr>
              <a:t>Outgoing Parameters: </a:t>
            </a:r>
          </a:p>
          <a:p>
            <a:r>
              <a:rPr lang="en-US" sz="1200" kern="1200" baseline="0" dirty="0" smtClean="0">
                <a:solidFill>
                  <a:schemeClr val="tx1"/>
                </a:solidFill>
                <a:latin typeface="+mn-lt"/>
                <a:ea typeface="+mn-ea"/>
                <a:cs typeface="+mn-cs"/>
              </a:rPr>
              <a:t>PROPERTY - Returns a list of properties (separated by FMs) for the given property </a:t>
            </a:r>
            <a:endParaRPr lang="en-US" dirty="0"/>
          </a:p>
        </p:txBody>
      </p:sp>
      <p:sp>
        <p:nvSpPr>
          <p:cNvPr id="4" name="Slide Number Placeholder 3"/>
          <p:cNvSpPr>
            <a:spLocks noGrp="1"/>
          </p:cNvSpPr>
          <p:nvPr>
            <p:ph type="sldNum" sz="quarter" idx="10"/>
          </p:nvPr>
        </p:nvSpPr>
        <p:spPr/>
        <p:txBody>
          <a:bodyPr/>
          <a:lstStyle/>
          <a:p>
            <a:fld id="{033B4C38-F014-4CAF-8D12-29FD1896294F}" type="slidenum">
              <a:rPr lang="en-US" smtClean="0"/>
              <a:pPr/>
              <a:t>76</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UPDATE.ARR.FIELDS.REC paragraph is used to update the property fields in AA.ARRANGEMENT.ACTIVITY. In order to create a new arrangement record you need to supply values that need to change in AA.ARR.ACCOUNT like </a:t>
            </a:r>
          </a:p>
          <a:p>
            <a:r>
              <a:rPr lang="en-US" sz="1200" kern="1200" baseline="0" dirty="0" smtClean="0">
                <a:solidFill>
                  <a:schemeClr val="tx1"/>
                </a:solidFill>
                <a:latin typeface="+mn-lt"/>
                <a:ea typeface="+mn-ea"/>
                <a:cs typeface="+mn-cs"/>
              </a:rPr>
              <a:t>Field Name -&gt; POSTING.RESTRICT </a:t>
            </a:r>
          </a:p>
          <a:p>
            <a:r>
              <a:rPr lang="en-US" sz="1200" kern="1200" baseline="0" dirty="0" smtClean="0">
                <a:solidFill>
                  <a:schemeClr val="tx1"/>
                </a:solidFill>
                <a:latin typeface="+mn-lt"/>
                <a:ea typeface="+mn-ea"/>
                <a:cs typeface="+mn-cs"/>
              </a:rPr>
              <a:t>Multi value and sub value position -&gt; 1:1 </a:t>
            </a:r>
          </a:p>
          <a:p>
            <a:r>
              <a:rPr lang="en-US" sz="1200" kern="1200" baseline="0" dirty="0" smtClean="0">
                <a:solidFill>
                  <a:schemeClr val="tx1"/>
                </a:solidFill>
                <a:latin typeface="+mn-lt"/>
                <a:ea typeface="+mn-ea"/>
                <a:cs typeface="+mn-cs"/>
              </a:rPr>
              <a:t>Value -&gt; that has been retrieved from the local reference field and stored in a variable called POSTING.RESTRICT.VALUE </a:t>
            </a:r>
          </a:p>
          <a:p>
            <a:r>
              <a:rPr lang="en-US" sz="1200" kern="1200" baseline="0" dirty="0" smtClean="0">
                <a:solidFill>
                  <a:schemeClr val="tx1"/>
                </a:solidFill>
                <a:latin typeface="+mn-lt"/>
                <a:ea typeface="+mn-ea"/>
                <a:cs typeface="+mn-cs"/>
              </a:rPr>
              <a:t>After getting all the required values to generate an arrangement activity, instead of manually forming an OFS message, you can call AA.GEN.ARRANGEMENT.ACTIVITY.FIELDS routine with the property name, field name and field values. </a:t>
            </a:r>
          </a:p>
          <a:p>
            <a:r>
              <a:rPr lang="en-US" sz="1200" kern="1200" baseline="0" dirty="0" smtClean="0">
                <a:solidFill>
                  <a:schemeClr val="tx1"/>
                </a:solidFill>
                <a:latin typeface="+mn-lt"/>
                <a:ea typeface="+mn-ea"/>
                <a:cs typeface="+mn-cs"/>
              </a:rPr>
              <a:t>AA.GEN.ARRANGEMENT.ACTIVITY.FIELDS(ARR.PROPERTY.LIST, ARR.FIELD.NAME.LIST, ARR.FIELD.VALUE.LIST, ARR.ACT.FIELDS.REC) </a:t>
            </a:r>
          </a:p>
          <a:p>
            <a:r>
              <a:rPr lang="en-US" sz="1200" kern="1200" baseline="0" dirty="0" smtClean="0">
                <a:solidFill>
                  <a:schemeClr val="tx1"/>
                </a:solidFill>
                <a:latin typeface="+mn-lt"/>
                <a:ea typeface="+mn-ea"/>
                <a:cs typeface="+mn-cs"/>
              </a:rPr>
              <a:t>Input parameters: </a:t>
            </a:r>
          </a:p>
          <a:p>
            <a:r>
              <a:rPr lang="en-US" sz="1200" kern="1200" baseline="0" dirty="0" smtClean="0">
                <a:solidFill>
                  <a:schemeClr val="tx1"/>
                </a:solidFill>
                <a:latin typeface="+mn-lt"/>
                <a:ea typeface="+mn-ea"/>
                <a:cs typeface="+mn-cs"/>
              </a:rPr>
              <a:t>ARR.PROPERTY.LIST List of arrangement properties </a:t>
            </a:r>
          </a:p>
          <a:p>
            <a:r>
              <a:rPr lang="en-US" sz="1200" kern="1200" baseline="0" dirty="0" smtClean="0">
                <a:solidFill>
                  <a:schemeClr val="tx1"/>
                </a:solidFill>
                <a:latin typeface="+mn-lt"/>
                <a:ea typeface="+mn-ea"/>
                <a:cs typeface="+mn-cs"/>
              </a:rPr>
              <a:t>ARR.FIELD.NAME.LIST List of field names of the given arrangement property </a:t>
            </a:r>
          </a:p>
          <a:p>
            <a:r>
              <a:rPr lang="en-US" sz="1200" kern="1200" baseline="0" dirty="0" smtClean="0">
                <a:solidFill>
                  <a:schemeClr val="tx1"/>
                </a:solidFill>
                <a:latin typeface="+mn-lt"/>
                <a:ea typeface="+mn-ea"/>
                <a:cs typeface="+mn-cs"/>
              </a:rPr>
              <a:t>ARR.FIELD.VALUE.LIST Values for the field names of the given arrangement property </a:t>
            </a:r>
          </a:p>
          <a:p>
            <a:r>
              <a:rPr lang="en-US" sz="1200" kern="1200" baseline="0" dirty="0" smtClean="0">
                <a:solidFill>
                  <a:schemeClr val="tx1"/>
                </a:solidFill>
                <a:latin typeface="+mn-lt"/>
                <a:ea typeface="+mn-ea"/>
                <a:cs typeface="+mn-cs"/>
              </a:rPr>
              <a:t>Outgoing Parameters: </a:t>
            </a:r>
          </a:p>
          <a:p>
            <a:r>
              <a:rPr lang="en-US" sz="1200" kern="1200" baseline="0" dirty="0" smtClean="0">
                <a:solidFill>
                  <a:schemeClr val="tx1"/>
                </a:solidFill>
                <a:latin typeface="+mn-lt"/>
                <a:ea typeface="+mn-ea"/>
                <a:cs typeface="+mn-cs"/>
              </a:rPr>
              <a:t>ARR.ACT.FIELDS.REC Mapped arrangement activity record </a:t>
            </a:r>
            <a:endParaRPr lang="en-US" dirty="0"/>
          </a:p>
        </p:txBody>
      </p:sp>
      <p:sp>
        <p:nvSpPr>
          <p:cNvPr id="4" name="Slide Number Placeholder 3"/>
          <p:cNvSpPr>
            <a:spLocks noGrp="1"/>
          </p:cNvSpPr>
          <p:nvPr>
            <p:ph type="sldNum" sz="quarter" idx="10"/>
          </p:nvPr>
        </p:nvSpPr>
        <p:spPr/>
        <p:txBody>
          <a:bodyPr/>
          <a:lstStyle/>
          <a:p>
            <a:fld id="{033B4C38-F014-4CAF-8D12-29FD1896294F}" type="slidenum">
              <a:rPr lang="en-US" smtClean="0"/>
              <a:pPr/>
              <a:t>77</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paragraph UPDATE.POST.RESTRICT is used to create the AA.ARRANGEMENT.ACTIVITY record for the activity LENDING-UPDATE-ACCOUNT. The routine AA.GEN.NEW.ARRANGEMENT.ACTIVITY would create new arrangement activity record and append the same as secondary activity by calling the routine AA.SECONDARY.ACTIVITY.MANAGER </a:t>
            </a:r>
          </a:p>
          <a:p>
            <a:r>
              <a:rPr lang="en-US" sz="1200" kern="1200" baseline="0" dirty="0" smtClean="0">
                <a:solidFill>
                  <a:schemeClr val="tx1"/>
                </a:solidFill>
                <a:latin typeface="+mn-lt"/>
                <a:ea typeface="+mn-ea"/>
                <a:cs typeface="+mn-cs"/>
              </a:rPr>
              <a:t>AA.GEN.NEW.ARRANGEMENT.ACTIVITY(ARRANGEMENT.ID, NEW.ACTIVITY, EFFECTIVE.DATE, ARR.TXN.DETAILS, ARR.ACTIVITY.ID, ARR.ACT.FIELDS.REC, RETURN.ERROR) </a:t>
            </a:r>
          </a:p>
          <a:p>
            <a:r>
              <a:rPr lang="en-US" sz="1200" kern="1200" baseline="0" dirty="0" smtClean="0">
                <a:solidFill>
                  <a:schemeClr val="tx1"/>
                </a:solidFill>
                <a:latin typeface="+mn-lt"/>
                <a:ea typeface="+mn-ea"/>
                <a:cs typeface="+mn-cs"/>
              </a:rPr>
              <a:t>Incoming Parameters: </a:t>
            </a:r>
          </a:p>
          <a:p>
            <a:r>
              <a:rPr lang="en-US" sz="1200" kern="1200" baseline="0" dirty="0" err="1" smtClean="0">
                <a:solidFill>
                  <a:schemeClr val="tx1"/>
                </a:solidFill>
                <a:latin typeface="+mn-lt"/>
                <a:ea typeface="+mn-ea"/>
                <a:cs typeface="+mn-cs"/>
              </a:rPr>
              <a:t>ArrangementId</a:t>
            </a:r>
            <a:r>
              <a:rPr lang="en-US" sz="1200" kern="1200" baseline="0" dirty="0" smtClean="0">
                <a:solidFill>
                  <a:schemeClr val="tx1"/>
                </a:solidFill>
                <a:latin typeface="+mn-lt"/>
                <a:ea typeface="+mn-ea"/>
                <a:cs typeface="+mn-cs"/>
              </a:rPr>
              <a:t> – holds the id of the arrangement </a:t>
            </a:r>
          </a:p>
          <a:p>
            <a:r>
              <a:rPr lang="en-US" sz="1200" kern="1200" baseline="0" dirty="0" err="1" smtClean="0">
                <a:solidFill>
                  <a:schemeClr val="tx1"/>
                </a:solidFill>
                <a:latin typeface="+mn-lt"/>
                <a:ea typeface="+mn-ea"/>
                <a:cs typeface="+mn-cs"/>
              </a:rPr>
              <a:t>NewActivity</a:t>
            </a:r>
            <a:r>
              <a:rPr lang="en-US" sz="1200" kern="1200" baseline="0" dirty="0" smtClean="0">
                <a:solidFill>
                  <a:schemeClr val="tx1"/>
                </a:solidFill>
                <a:latin typeface="+mn-lt"/>
                <a:ea typeface="+mn-ea"/>
                <a:cs typeface="+mn-cs"/>
              </a:rPr>
              <a:t> – holds the secondary activity to be triggered </a:t>
            </a:r>
          </a:p>
          <a:p>
            <a:r>
              <a:rPr lang="en-US" sz="1200" kern="1200" baseline="0" dirty="0" err="1" smtClean="0">
                <a:solidFill>
                  <a:schemeClr val="tx1"/>
                </a:solidFill>
                <a:latin typeface="+mn-lt"/>
                <a:ea typeface="+mn-ea"/>
                <a:cs typeface="+mn-cs"/>
              </a:rPr>
              <a:t>EffectiveDate</a:t>
            </a:r>
            <a:r>
              <a:rPr lang="en-US" sz="1200" kern="1200" baseline="0" dirty="0" smtClean="0">
                <a:solidFill>
                  <a:schemeClr val="tx1"/>
                </a:solidFill>
                <a:latin typeface="+mn-lt"/>
                <a:ea typeface="+mn-ea"/>
                <a:cs typeface="+mn-cs"/>
              </a:rPr>
              <a:t> - holds the effective date of the activity </a:t>
            </a:r>
          </a:p>
          <a:p>
            <a:r>
              <a:rPr lang="en-US" sz="1200" kern="1200" baseline="0" dirty="0" err="1" smtClean="0">
                <a:solidFill>
                  <a:schemeClr val="tx1"/>
                </a:solidFill>
                <a:latin typeface="+mn-lt"/>
                <a:ea typeface="+mn-ea"/>
                <a:cs typeface="+mn-cs"/>
              </a:rPr>
              <a:t>ArrTxnDetails</a:t>
            </a:r>
            <a:r>
              <a:rPr lang="en-US" sz="1200" kern="1200" baseline="0" dirty="0" smtClean="0">
                <a:solidFill>
                  <a:schemeClr val="tx1"/>
                </a:solidFill>
                <a:latin typeface="+mn-lt"/>
                <a:ea typeface="+mn-ea"/>
                <a:cs typeface="+mn-cs"/>
              </a:rPr>
              <a:t> - holds transaction information of the arrangement </a:t>
            </a:r>
          </a:p>
          <a:p>
            <a:r>
              <a:rPr lang="en-US" sz="1200" kern="1200" baseline="0" dirty="0" err="1" smtClean="0">
                <a:solidFill>
                  <a:schemeClr val="tx1"/>
                </a:solidFill>
                <a:latin typeface="+mn-lt"/>
                <a:ea typeface="+mn-ea"/>
                <a:cs typeface="+mn-cs"/>
              </a:rPr>
              <a:t>ArrActivityId</a:t>
            </a:r>
            <a:r>
              <a:rPr lang="en-US" sz="1200" kern="1200" baseline="0" dirty="0" smtClean="0">
                <a:solidFill>
                  <a:schemeClr val="tx1"/>
                </a:solidFill>
                <a:latin typeface="+mn-lt"/>
                <a:ea typeface="+mn-ea"/>
                <a:cs typeface="+mn-cs"/>
              </a:rPr>
              <a:t> – holds the parent arrangement activity id </a:t>
            </a:r>
          </a:p>
          <a:p>
            <a:r>
              <a:rPr lang="en-US" sz="1200" kern="1200" baseline="0" dirty="0" err="1" smtClean="0">
                <a:solidFill>
                  <a:schemeClr val="tx1"/>
                </a:solidFill>
                <a:latin typeface="+mn-lt"/>
                <a:ea typeface="+mn-ea"/>
                <a:cs typeface="+mn-cs"/>
              </a:rPr>
              <a:t>ArrActFieldsRec</a:t>
            </a:r>
            <a:r>
              <a:rPr lang="en-US" sz="1200" kern="1200" baseline="0" dirty="0" smtClean="0">
                <a:solidFill>
                  <a:schemeClr val="tx1"/>
                </a:solidFill>
                <a:latin typeface="+mn-lt"/>
                <a:ea typeface="+mn-ea"/>
                <a:cs typeface="+mn-cs"/>
              </a:rPr>
              <a:t> – holds the new arrangement activity record </a:t>
            </a:r>
          </a:p>
          <a:p>
            <a:r>
              <a:rPr lang="en-US" sz="1200" kern="1200" baseline="0" dirty="0" smtClean="0">
                <a:solidFill>
                  <a:schemeClr val="tx1"/>
                </a:solidFill>
                <a:latin typeface="+mn-lt"/>
                <a:ea typeface="+mn-ea"/>
                <a:cs typeface="+mn-cs"/>
              </a:rPr>
              <a:t>Outgoing Parameters: </a:t>
            </a:r>
            <a:endParaRPr lang="en-US" dirty="0"/>
          </a:p>
        </p:txBody>
      </p:sp>
      <p:sp>
        <p:nvSpPr>
          <p:cNvPr id="4" name="Slide Number Placeholder 3"/>
          <p:cNvSpPr>
            <a:spLocks noGrp="1"/>
          </p:cNvSpPr>
          <p:nvPr>
            <p:ph type="sldNum" sz="quarter" idx="10"/>
          </p:nvPr>
        </p:nvSpPr>
        <p:spPr/>
        <p:txBody>
          <a:bodyPr/>
          <a:lstStyle/>
          <a:p>
            <a:fld id="{033B4C38-F014-4CAF-8D12-29FD1896294F}" type="slidenum">
              <a:rPr lang="en-US" smtClean="0"/>
              <a:pPr/>
              <a:t>78</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Create a product condition called API and attach the routine as the post routine. If you notice, </a:t>
            </a:r>
          </a:p>
          <a:p>
            <a:r>
              <a:rPr lang="en-US" sz="1200" kern="1200" baseline="0" dirty="0" smtClean="0">
                <a:solidFill>
                  <a:schemeClr val="tx1"/>
                </a:solidFill>
                <a:latin typeface="+mn-lt"/>
                <a:ea typeface="+mn-ea"/>
                <a:cs typeface="+mn-cs"/>
              </a:rPr>
              <a:t>The activity id is LENDING-DECREASE-COMMITMENT </a:t>
            </a:r>
          </a:p>
          <a:p>
            <a:r>
              <a:rPr lang="en-US" sz="1200" kern="1200" baseline="0" dirty="0" smtClean="0">
                <a:solidFill>
                  <a:schemeClr val="tx1"/>
                </a:solidFill>
                <a:latin typeface="+mn-lt"/>
                <a:ea typeface="+mn-ea"/>
                <a:cs typeface="+mn-cs"/>
              </a:rPr>
              <a:t>The Property name is COMMITMENT </a:t>
            </a:r>
          </a:p>
          <a:p>
            <a:r>
              <a:rPr lang="en-US" sz="1200" kern="1200" baseline="0" dirty="0" smtClean="0">
                <a:solidFill>
                  <a:schemeClr val="tx1"/>
                </a:solidFill>
                <a:latin typeface="+mn-lt"/>
                <a:ea typeface="+mn-ea"/>
                <a:cs typeface="+mn-cs"/>
              </a:rPr>
              <a:t>The action for which the routine has to be triggered is DECREASE </a:t>
            </a:r>
          </a:p>
          <a:p>
            <a:r>
              <a:rPr lang="en-US" sz="1200" kern="1200" baseline="0" dirty="0" smtClean="0">
                <a:solidFill>
                  <a:schemeClr val="tx1"/>
                </a:solidFill>
                <a:latin typeface="+mn-lt"/>
                <a:ea typeface="+mn-ea"/>
                <a:cs typeface="+mn-cs"/>
              </a:rPr>
              <a:t>The POST.ROUTINE field has been used to attach the routine AA.ACCOUNT.CLOSURE.POST that you created just now </a:t>
            </a:r>
            <a:endParaRPr lang="en-US" dirty="0"/>
          </a:p>
        </p:txBody>
      </p:sp>
      <p:sp>
        <p:nvSpPr>
          <p:cNvPr id="4" name="Slide Number Placeholder 3"/>
          <p:cNvSpPr>
            <a:spLocks noGrp="1"/>
          </p:cNvSpPr>
          <p:nvPr>
            <p:ph type="sldNum" sz="quarter" idx="10"/>
          </p:nvPr>
        </p:nvSpPr>
        <p:spPr/>
        <p:txBody>
          <a:bodyPr/>
          <a:lstStyle/>
          <a:p>
            <a:fld id="{033B4C38-F014-4CAF-8D12-29FD1896294F}" type="slidenum">
              <a:rPr lang="en-US" smtClean="0"/>
              <a:pPr/>
              <a:t>79</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Create a new arrangement. If you see here, the activity is LENDING-NEW-ARRANGEMENT and the local reference field POSTNG.RESTRICT does not appear for Commitment property. Why is this so? It is because, you have attached the field to a version that will appear only during LENDING-DECREASE-COMMITMENT activity </a:t>
            </a:r>
            <a:endParaRPr lang="en-US" dirty="0"/>
          </a:p>
        </p:txBody>
      </p:sp>
      <p:sp>
        <p:nvSpPr>
          <p:cNvPr id="4" name="Slide Number Placeholder 3"/>
          <p:cNvSpPr>
            <a:spLocks noGrp="1"/>
          </p:cNvSpPr>
          <p:nvPr>
            <p:ph type="sldNum" sz="quarter" idx="10"/>
          </p:nvPr>
        </p:nvSpPr>
        <p:spPr/>
        <p:txBody>
          <a:bodyPr/>
          <a:lstStyle/>
          <a:p>
            <a:fld id="{033B4C38-F014-4CAF-8D12-29FD1896294F}" type="slidenum">
              <a:rPr lang="en-US" smtClean="0"/>
              <a:pPr/>
              <a:t>81</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After creating the arrangement, perform a decrease activity for commitment amount. It opens up a version where the user can specify the posting restriction value. Specify 1 (Post No Debits). Commit the record. </a:t>
            </a:r>
            <a:endParaRPr lang="en-US" dirty="0"/>
          </a:p>
        </p:txBody>
      </p:sp>
      <p:sp>
        <p:nvSpPr>
          <p:cNvPr id="4" name="Slide Number Placeholder 3"/>
          <p:cNvSpPr>
            <a:spLocks noGrp="1"/>
          </p:cNvSpPr>
          <p:nvPr>
            <p:ph type="sldNum" sz="quarter" idx="10"/>
          </p:nvPr>
        </p:nvSpPr>
        <p:spPr/>
        <p:txBody>
          <a:bodyPr/>
          <a:lstStyle/>
          <a:p>
            <a:fld id="{033B4C38-F014-4CAF-8D12-29FD1896294F}" type="slidenum">
              <a:rPr lang="en-US" smtClean="0"/>
              <a:pPr/>
              <a:t>82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Let us now look into the child activity in AA.ARRANGEMENT.ACTIVITY application. The linked activity is AAACT080090089R2DJ, this is the LENDING-DECREASE-COMMITMENT activity that generated the LENDING-UPDATE-ACCOUNT activity. The Initiation type is SECONDARY. The activity class is LENDING-UPDATE-ACCOUNT, the property on which the action should take place is ACCOUNT. The field that has to be updated is POSTING-RESTRICT at multi value and sub value position 1:1. The value that has to used for updating is 1. If you remember, this is the value that we specified in the POSTNG.RESTRICT local reference field </a:t>
            </a:r>
            <a:endParaRPr lang="en-US" dirty="0"/>
          </a:p>
        </p:txBody>
      </p:sp>
      <p:sp>
        <p:nvSpPr>
          <p:cNvPr id="4" name="Slide Number Placeholder 3"/>
          <p:cNvSpPr>
            <a:spLocks noGrp="1"/>
          </p:cNvSpPr>
          <p:nvPr>
            <p:ph type="sldNum" sz="quarter" idx="10"/>
          </p:nvPr>
        </p:nvSpPr>
        <p:spPr/>
        <p:txBody>
          <a:bodyPr/>
          <a:lstStyle/>
          <a:p>
            <a:fld id="{033B4C38-F014-4CAF-8D12-29FD1896294F}" type="slidenum">
              <a:rPr lang="en-US" smtClean="0"/>
              <a:pPr/>
              <a:t>83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E93C0E2D-24C2-42FC-8797-8D8ABA462134}" type="slidenum">
              <a:rPr lang="en-GB" smtClean="0"/>
              <a:pPr/>
              <a:t>8</a:t>
            </a:fld>
            <a:endParaRPr lang="en-GB" smtClean="0"/>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p:spPr>
        <p:txBody>
          <a:bodyPr/>
          <a:lstStyle/>
          <a:p>
            <a:pPr eaLnBrk="1" hangingPunct="1"/>
            <a:r>
              <a:rPr lang="en-GB" dirty="0" smtClean="0"/>
              <a:t>Application of car model vis-à-vis the financial products is illustrated here. </a:t>
            </a:r>
          </a:p>
          <a:p>
            <a:pPr eaLnBrk="1" hangingPunct="1"/>
            <a:r>
              <a:rPr lang="en-GB" dirty="0" smtClean="0"/>
              <a:t>Car Models could be organised first by Series such as 3-series, then by Model Range such as 3-series Saloon, Coupe, etc and then by cars.</a:t>
            </a:r>
          </a:p>
          <a:p>
            <a:pPr eaLnBrk="1" hangingPunct="1"/>
            <a:r>
              <a:rPr lang="en-GB" dirty="0" smtClean="0"/>
              <a:t>Similarly, AA Product Line “Lending” is organised first. Under it, there are different Product Groups such as Mortgages, Home Loans, Personal Loans, etc. have been created. Finally, each Product Group has multiple derived Products. For example, the Mortgages Product Group has Products like 3 year fixed mortgage, 5 year fixed mortgage, Floating Mortgages, etc.</a:t>
            </a:r>
          </a:p>
        </p:txBody>
      </p:sp>
      <p:sp>
        <p:nvSpPr>
          <p:cNvPr id="183301" name="Footer Placeholder 7"/>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If you open the arrangement, the decrease activity for commitment will be pending. You do not see update activity for account property pending because it is a secondary activity. On </a:t>
            </a:r>
            <a:r>
              <a:rPr lang="en-US" sz="1200" kern="1200" baseline="0" dirty="0" err="1" smtClean="0">
                <a:solidFill>
                  <a:schemeClr val="tx1"/>
                </a:solidFill>
                <a:latin typeface="+mn-lt"/>
                <a:ea typeface="+mn-ea"/>
                <a:cs typeface="+mn-cs"/>
              </a:rPr>
              <a:t>authorising</a:t>
            </a:r>
            <a:r>
              <a:rPr lang="en-US" sz="1200" kern="1200" baseline="0" dirty="0" smtClean="0">
                <a:solidFill>
                  <a:schemeClr val="tx1"/>
                </a:solidFill>
                <a:latin typeface="+mn-lt"/>
                <a:ea typeface="+mn-ea"/>
                <a:cs typeface="+mn-cs"/>
              </a:rPr>
              <a:t> the parent activity, the child activity will automatically be </a:t>
            </a:r>
            <a:r>
              <a:rPr lang="en-US" sz="1200" kern="1200" baseline="0" dirty="0" err="1" smtClean="0">
                <a:solidFill>
                  <a:schemeClr val="tx1"/>
                </a:solidFill>
                <a:latin typeface="+mn-lt"/>
                <a:ea typeface="+mn-ea"/>
                <a:cs typeface="+mn-cs"/>
              </a:rPr>
              <a:t>authorised</a:t>
            </a:r>
            <a:r>
              <a:rPr lang="en-US" sz="1200" kern="1200" baseline="0" dirty="0" smtClean="0">
                <a:solidFill>
                  <a:schemeClr val="tx1"/>
                </a:solidFill>
                <a:latin typeface="+mn-lt"/>
                <a:ea typeface="+mn-ea"/>
                <a:cs typeface="+mn-cs"/>
              </a:rPr>
              <a:t>. </a:t>
            </a:r>
          </a:p>
          <a:p>
            <a:r>
              <a:rPr lang="en-US" sz="1200" kern="1200" baseline="0" dirty="0" smtClean="0">
                <a:solidFill>
                  <a:schemeClr val="tx1"/>
                </a:solidFill>
                <a:latin typeface="+mn-lt"/>
                <a:ea typeface="+mn-ea"/>
                <a:cs typeface="+mn-cs"/>
              </a:rPr>
              <a:t>Check the arrangement’s account to see if the posting restriction is updated </a:t>
            </a:r>
            <a:endParaRPr lang="en-US" dirty="0"/>
          </a:p>
        </p:txBody>
      </p:sp>
      <p:sp>
        <p:nvSpPr>
          <p:cNvPr id="4" name="Slide Number Placeholder 3"/>
          <p:cNvSpPr>
            <a:spLocks noGrp="1"/>
          </p:cNvSpPr>
          <p:nvPr>
            <p:ph type="sldNum" sz="quarter" idx="10"/>
          </p:nvPr>
        </p:nvSpPr>
        <p:spPr/>
        <p:txBody>
          <a:bodyPr/>
          <a:lstStyle/>
          <a:p>
            <a:fld id="{033B4C38-F014-4CAF-8D12-29FD1896294F}" type="slidenum">
              <a:rPr lang="en-US" smtClean="0"/>
              <a:pPr/>
              <a:t>84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GET.ARR.DETAILS is used to get details of the arrangement </a:t>
            </a:r>
          </a:p>
          <a:p>
            <a:r>
              <a:rPr lang="en-US" sz="1200" kern="1200" baseline="0" dirty="0" smtClean="0">
                <a:solidFill>
                  <a:schemeClr val="tx1"/>
                </a:solidFill>
                <a:latin typeface="+mn-lt"/>
                <a:ea typeface="+mn-ea"/>
                <a:cs typeface="+mn-cs"/>
              </a:rPr>
              <a:t>UPDATE.ARR.FIELDS is used to map the posting restrict field </a:t>
            </a:r>
          </a:p>
          <a:p>
            <a:r>
              <a:rPr lang="en-US" sz="1200" kern="1200" baseline="0" dirty="0" smtClean="0">
                <a:solidFill>
                  <a:schemeClr val="tx1"/>
                </a:solidFill>
                <a:latin typeface="+mn-lt"/>
                <a:ea typeface="+mn-ea"/>
                <a:cs typeface="+mn-cs"/>
              </a:rPr>
              <a:t>UPDATE.POST.RESTRICT is used to generate a new activity to update posting restriction </a:t>
            </a:r>
            <a:endParaRPr lang="en-US" dirty="0"/>
          </a:p>
        </p:txBody>
      </p:sp>
      <p:sp>
        <p:nvSpPr>
          <p:cNvPr id="4" name="Slide Number Placeholder 3"/>
          <p:cNvSpPr>
            <a:spLocks noGrp="1"/>
          </p:cNvSpPr>
          <p:nvPr>
            <p:ph type="sldNum" sz="quarter" idx="10"/>
          </p:nvPr>
        </p:nvSpPr>
        <p:spPr/>
        <p:txBody>
          <a:bodyPr/>
          <a:lstStyle/>
          <a:p>
            <a:fld id="{033B4C38-F014-4CAF-8D12-29FD1896294F}" type="slidenum">
              <a:rPr lang="en-US" smtClean="0"/>
              <a:pPr/>
              <a:t>85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1" u="sng" dirty="0" smtClean="0"/>
              <a:t>Steps involved in achieving</a:t>
            </a:r>
            <a:r>
              <a:rPr lang="en-US" dirty="0" smtClean="0"/>
              <a:t> :</a:t>
            </a:r>
          </a:p>
          <a:p>
            <a:r>
              <a:rPr lang="en-US" dirty="0" smtClean="0"/>
              <a:t> </a:t>
            </a:r>
          </a:p>
          <a:p>
            <a:pPr lvl="0"/>
            <a:r>
              <a:rPr lang="en-US" sz="1200" kern="1200" dirty="0" smtClean="0">
                <a:solidFill>
                  <a:schemeClr val="tx1"/>
                </a:solidFill>
                <a:latin typeface="+mn-lt"/>
                <a:ea typeface="+mn-ea"/>
                <a:cs typeface="+mn-cs"/>
              </a:rPr>
              <a:t>The core API AA.GET.ARRANGEMENT.PRODUCT is called with the Arrangement Id as input .The routine return the Product and the properties of the corresponding Arrangement.</a:t>
            </a:r>
          </a:p>
          <a:p>
            <a:r>
              <a:rPr lang="en-US" sz="1200" kern="1200" dirty="0" smtClean="0">
                <a:solidFill>
                  <a:schemeClr val="tx1"/>
                </a:solidFill>
                <a:latin typeface="+mn-lt"/>
                <a:ea typeface="+mn-ea"/>
                <a:cs typeface="+mn-cs"/>
              </a:rPr>
              <a:t> </a:t>
            </a:r>
          </a:p>
          <a:p>
            <a:pPr lvl="0"/>
            <a:r>
              <a:rPr lang="en-US" sz="1200" kern="1200" dirty="0" smtClean="0">
                <a:solidFill>
                  <a:schemeClr val="tx1"/>
                </a:solidFill>
                <a:latin typeface="+mn-lt"/>
                <a:ea typeface="+mn-ea"/>
                <a:cs typeface="+mn-cs"/>
              </a:rPr>
              <a:t> The product name that is achieved in the above step is used to read the product table and the record is obtained for the corresponding product. </a:t>
            </a:r>
          </a:p>
          <a:p>
            <a:r>
              <a:rPr lang="en-US" dirty="0" smtClean="0"/>
              <a:t>This table contains the product group that the product belongs and the properties of the product.</a:t>
            </a:r>
          </a:p>
          <a:p>
            <a:r>
              <a:rPr lang="en-US" dirty="0" smtClean="0"/>
              <a:t> </a:t>
            </a:r>
          </a:p>
          <a:p>
            <a:pPr lvl="0"/>
            <a:r>
              <a:rPr lang="en-US" sz="1200" kern="1200" dirty="0" smtClean="0">
                <a:solidFill>
                  <a:schemeClr val="tx1"/>
                </a:solidFill>
                <a:latin typeface="+mn-lt"/>
                <a:ea typeface="+mn-ea"/>
                <a:cs typeface="+mn-cs"/>
              </a:rPr>
              <a:t>The arrangement id is used to read the ARRANGEMENT table which returns the product group for the particular arrangement.</a:t>
            </a:r>
          </a:p>
          <a:p>
            <a:r>
              <a:rPr lang="en-US" sz="1200" kern="1200" dirty="0" smtClean="0">
                <a:solidFill>
                  <a:schemeClr val="tx1"/>
                </a:solidFill>
                <a:latin typeface="+mn-lt"/>
                <a:ea typeface="+mn-ea"/>
                <a:cs typeface="+mn-cs"/>
              </a:rPr>
              <a:t> </a:t>
            </a:r>
          </a:p>
          <a:p>
            <a:pPr lvl="0"/>
            <a:r>
              <a:rPr lang="en-US" sz="1200" kern="1200" dirty="0" smtClean="0">
                <a:solidFill>
                  <a:schemeClr val="tx1"/>
                </a:solidFill>
                <a:latin typeface="+mn-lt"/>
                <a:ea typeface="+mn-ea"/>
                <a:cs typeface="+mn-cs"/>
              </a:rPr>
              <a:t>The product group is used to read the table AA.PRODUCT.GROUP, the record is stored.</a:t>
            </a:r>
          </a:p>
          <a:p>
            <a:r>
              <a:rPr lang="en-US" sz="1200" kern="1200" dirty="0" smtClean="0">
                <a:solidFill>
                  <a:schemeClr val="tx1"/>
                </a:solidFill>
                <a:latin typeface="+mn-lt"/>
                <a:ea typeface="+mn-ea"/>
                <a:cs typeface="+mn-cs"/>
              </a:rPr>
              <a:t> </a:t>
            </a:r>
          </a:p>
          <a:p>
            <a:pPr lvl="0"/>
            <a:r>
              <a:rPr lang="en-US" sz="1200" kern="1200" dirty="0" smtClean="0">
                <a:solidFill>
                  <a:schemeClr val="tx1"/>
                </a:solidFill>
                <a:latin typeface="+mn-lt"/>
                <a:ea typeface="+mn-ea"/>
                <a:cs typeface="+mn-cs"/>
              </a:rPr>
              <a:t>The core API AA.GET.PROPERTY.NAME is used with input as the record obtained in the previous step. The routine returns the property list as output.</a:t>
            </a:r>
          </a:p>
          <a:p>
            <a:r>
              <a:rPr lang="en-US" sz="1200" kern="1200" dirty="0" smtClean="0">
                <a:solidFill>
                  <a:schemeClr val="tx1"/>
                </a:solidFill>
                <a:latin typeface="+mn-lt"/>
                <a:ea typeface="+mn-ea"/>
                <a:cs typeface="+mn-cs"/>
              </a:rPr>
              <a:t> </a:t>
            </a:r>
          </a:p>
          <a:p>
            <a:pPr lvl="0"/>
            <a:r>
              <a:rPr lang="en-US" sz="1200" kern="1200" dirty="0" smtClean="0">
                <a:solidFill>
                  <a:schemeClr val="tx1"/>
                </a:solidFill>
                <a:latin typeface="+mn-lt"/>
                <a:ea typeface="+mn-ea"/>
                <a:cs typeface="+mn-cs"/>
              </a:rPr>
              <a:t>The property list is append with "TOT"</a:t>
            </a:r>
          </a:p>
          <a:p>
            <a:r>
              <a:rPr lang="en-US" sz="1200" kern="1200" dirty="0" smtClean="0">
                <a:solidFill>
                  <a:schemeClr val="tx1"/>
                </a:solidFill>
                <a:latin typeface="+mn-lt"/>
                <a:ea typeface="+mn-ea"/>
                <a:cs typeface="+mn-cs"/>
              </a:rPr>
              <a:t> </a:t>
            </a:r>
          </a:p>
          <a:p>
            <a:pPr lvl="0"/>
            <a:r>
              <a:rPr lang="en-US" sz="1200" kern="1200" dirty="0" smtClean="0">
                <a:solidFill>
                  <a:schemeClr val="tx1"/>
                </a:solidFill>
                <a:latin typeface="+mn-lt"/>
                <a:ea typeface="+mn-ea"/>
                <a:cs typeface="+mn-cs"/>
              </a:rPr>
              <a:t>The application for Account is obtained and the corresponding id is obtained from the arrangement record.</a:t>
            </a:r>
          </a:p>
          <a:p>
            <a:r>
              <a:rPr lang="en-US" sz="1200" kern="1200" dirty="0" smtClean="0">
                <a:solidFill>
                  <a:schemeClr val="tx1"/>
                </a:solidFill>
                <a:latin typeface="+mn-lt"/>
                <a:ea typeface="+mn-ea"/>
                <a:cs typeface="+mn-cs"/>
              </a:rPr>
              <a:t> </a:t>
            </a:r>
          </a:p>
          <a:p>
            <a:pPr lvl="0"/>
            <a:r>
              <a:rPr lang="en-US" sz="1200" kern="1200" dirty="0" smtClean="0">
                <a:solidFill>
                  <a:schemeClr val="tx1"/>
                </a:solidFill>
                <a:latin typeface="+mn-lt"/>
                <a:ea typeface="+mn-ea"/>
                <a:cs typeface="+mn-cs"/>
              </a:rPr>
              <a:t>The API " AA.GET.PERIOD.BALANCES" is called to obtain the balance of the corresponding account id is obtained. The </a:t>
            </a:r>
            <a:r>
              <a:rPr lang="en-US" sz="1200" kern="1200" dirty="0" err="1" smtClean="0">
                <a:solidFill>
                  <a:schemeClr val="tx1"/>
                </a:solidFill>
                <a:latin typeface="+mn-lt"/>
                <a:ea typeface="+mn-ea"/>
                <a:cs typeface="+mn-cs"/>
              </a:rPr>
              <a:t>bal.details</a:t>
            </a:r>
            <a:r>
              <a:rPr lang="en-US" sz="1200" kern="1200" dirty="0" smtClean="0">
                <a:solidFill>
                  <a:schemeClr val="tx1"/>
                </a:solidFill>
                <a:latin typeface="+mn-lt"/>
                <a:ea typeface="+mn-ea"/>
                <a:cs typeface="+mn-cs"/>
              </a:rPr>
              <a:t> contains the balance outstanding amount which is stored.</a:t>
            </a:r>
          </a:p>
          <a:p>
            <a:r>
              <a:rPr lang="en-US" dirty="0" smtClean="0"/>
              <a:t> </a:t>
            </a:r>
          </a:p>
          <a:p>
            <a:r>
              <a:rPr lang="en-US" sz="1200" b="1" kern="1200" dirty="0" smtClean="0">
                <a:solidFill>
                  <a:schemeClr val="tx1"/>
                </a:solidFill>
                <a:latin typeface="+mn-lt"/>
                <a:ea typeface="+mn-ea"/>
                <a:cs typeface="+mn-cs"/>
              </a:rPr>
              <a:t>OUTPUT</a:t>
            </a:r>
            <a:r>
              <a:rPr lang="en-US" sz="1200" kern="1200" dirty="0" smtClean="0">
                <a:solidFill>
                  <a:schemeClr val="tx1"/>
                </a:solidFill>
                <a:latin typeface="+mn-lt"/>
                <a:ea typeface="+mn-ea"/>
                <a:cs typeface="+mn-cs"/>
              </a:rPr>
              <a:t>:  The output is the account balance which is obtained through the AA.GET.PERIOD.BALANCES</a:t>
            </a:r>
            <a:endParaRPr lang="en-US" dirty="0"/>
          </a:p>
        </p:txBody>
      </p:sp>
      <p:sp>
        <p:nvSpPr>
          <p:cNvPr id="4" name="Slide Number Placeholder 3"/>
          <p:cNvSpPr>
            <a:spLocks noGrp="1"/>
          </p:cNvSpPr>
          <p:nvPr>
            <p:ph type="sldNum" sz="quarter" idx="10"/>
          </p:nvPr>
        </p:nvSpPr>
        <p:spPr/>
        <p:txBody>
          <a:bodyPr/>
          <a:lstStyle/>
          <a:p>
            <a:fld id="{033B4C38-F014-4CAF-8D12-29FD1896294F}" type="slidenum">
              <a:rPr lang="en-US" smtClean="0"/>
              <a:pPr/>
              <a:t>86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E9B05009-B9DC-4791-8E3C-425ED72064B5}" type="slidenum">
              <a:rPr lang="en-GB" smtClean="0"/>
              <a:pPr/>
              <a:t>9</a:t>
            </a:fld>
            <a:endParaRPr lang="en-GB" smtClean="0"/>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p:spPr>
        <p:txBody>
          <a:bodyPr/>
          <a:lstStyle/>
          <a:p>
            <a:r>
              <a:rPr lang="en-US" smtClean="0"/>
              <a:t>To recap Attributes are common features of a Component across different Products. For example, the Component Engine has Attributes Fuel Type, Power Output, Torque, etc. across different Products. </a:t>
            </a:r>
          </a:p>
          <a:p>
            <a:endParaRPr lang="en-US" smtClean="0"/>
          </a:p>
          <a:p>
            <a:r>
              <a:rPr lang="en-US" smtClean="0"/>
              <a:t>Similarly it has Actions or Functions like Start, Stop, etc. across different Products.</a:t>
            </a:r>
          </a:p>
          <a:p>
            <a:endParaRPr lang="en-US" smtClean="0"/>
          </a:p>
          <a:p>
            <a:r>
              <a:rPr lang="en-US" smtClean="0"/>
              <a:t>Thus a Component has common Attributes and Actions across different Products.</a:t>
            </a:r>
          </a:p>
          <a:p>
            <a:endParaRPr lang="en-US" smtClean="0"/>
          </a:p>
          <a:p>
            <a:r>
              <a:rPr lang="en-US" smtClean="0"/>
              <a:t>In AA we refer to these Components which have Attributes and Actions as a Property Class. In the next Page, we will compare a Component of a Car and a Property Class of a Banking Product to understand this concept better.</a:t>
            </a:r>
          </a:p>
        </p:txBody>
      </p:sp>
      <p:sp>
        <p:nvSpPr>
          <p:cNvPr id="187397" name="Footer Placeholder 7"/>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9723DCB6-0C50-4A38-ACC5-1BDEF57BFEEC}" type="slidenum">
              <a:rPr lang="en-GB" smtClean="0"/>
              <a:pPr/>
              <a:t>10</a:t>
            </a:fld>
            <a:endParaRPr lang="en-GB" smtClean="0"/>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p:spPr>
        <p:txBody>
          <a:bodyPr/>
          <a:lstStyle/>
          <a:p>
            <a:r>
              <a:rPr lang="en-US" dirty="0" smtClean="0"/>
              <a:t>In some Products, there will be a requirement to have more than one Component of the same type. These multiple instances of a Component will have the same attributes but they could have different values.</a:t>
            </a:r>
          </a:p>
          <a:p>
            <a:endParaRPr lang="en-US" dirty="0" smtClean="0"/>
          </a:p>
          <a:p>
            <a:r>
              <a:rPr lang="en-US" dirty="0" smtClean="0"/>
              <a:t>For example, in case of a Car, the component Wheel has two instances Front Wheel and Rear Wheel. Both of them viewed as the Component Wheel will have same Attributes like Radius, Type, etc. but the values of these Attributes might be different in case of Front and Rear Wheels. Similarly in case of a Banking product, for example, in a Lending Product, there could be a requirement to have two types of Interest viz. Principal Interest and Penalty Interest.</a:t>
            </a:r>
          </a:p>
          <a:p>
            <a:endParaRPr lang="en-US" dirty="0" smtClean="0"/>
          </a:p>
          <a:p>
            <a:r>
              <a:rPr lang="en-US" dirty="0" smtClean="0"/>
              <a:t>In this case both belong to the Property Class Interest. But they could have different values for the Attributes like Rate, Type, etc. These named types or instances of a Property Class are termed as a Property in AA.</a:t>
            </a:r>
          </a:p>
          <a:p>
            <a:endParaRPr lang="en-US" dirty="0" smtClean="0"/>
          </a:p>
          <a:p>
            <a:r>
              <a:rPr lang="en-US" dirty="0" smtClean="0"/>
              <a:t>In AA, while Users can create new Properties based on Property Classes, Property Classes themselves can be created only by Temenos.</a:t>
            </a:r>
          </a:p>
        </p:txBody>
      </p:sp>
      <p:sp>
        <p:nvSpPr>
          <p:cNvPr id="189445" name="Footer Placeholder 7"/>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a:ln/>
        </p:spPr>
      </p:sp>
      <p:sp>
        <p:nvSpPr>
          <p:cNvPr id="190467" name="Notes Placeholder 2"/>
          <p:cNvSpPr>
            <a:spLocks noGrp="1"/>
          </p:cNvSpPr>
          <p:nvPr>
            <p:ph type="body" idx="1"/>
          </p:nvPr>
        </p:nvSpPr>
        <p:spPr>
          <a:noFill/>
          <a:ln/>
        </p:spPr>
        <p:txBody>
          <a:bodyPr/>
          <a:lstStyle/>
          <a:p>
            <a:r>
              <a:rPr lang="en-US" dirty="0" smtClean="0"/>
              <a:t>In a Product, we can have any number of Properties derived from a Property Class, but the attributes of all such Properties are same as that of the Property Class. They have the same Attributes and do the same actions. However, their Attributes can have different values as explained earlier. It is the Properties rather than the Property Classes, which are used to define the Products.</a:t>
            </a:r>
          </a:p>
          <a:p>
            <a:endParaRPr lang="en-US" dirty="0" smtClean="0"/>
          </a:p>
        </p:txBody>
      </p:sp>
      <p:sp>
        <p:nvSpPr>
          <p:cNvPr id="190468" name="Slide Number Placeholder 3"/>
          <p:cNvSpPr>
            <a:spLocks noGrp="1"/>
          </p:cNvSpPr>
          <p:nvPr>
            <p:ph type="sldNum" sz="quarter" idx="5"/>
          </p:nvPr>
        </p:nvSpPr>
        <p:spPr>
          <a:noFill/>
        </p:spPr>
        <p:txBody>
          <a:bodyPr/>
          <a:lstStyle/>
          <a:p>
            <a:fld id="{0670E354-050A-4E67-A6C5-34195E1FAC0D}" type="slidenum">
              <a:rPr lang="en-GB" smtClean="0"/>
              <a:pPr/>
              <a:t>11</a:t>
            </a:fld>
            <a:endParaRPr lang="en-GB" smtClean="0"/>
          </a:p>
        </p:txBody>
      </p:sp>
      <p:sp>
        <p:nvSpPr>
          <p:cNvPr id="190469" name="Footer Placeholder 4"/>
          <p:cNvSpPr>
            <a:spLocks noGrp="1"/>
          </p:cNvSpPr>
          <p:nvPr>
            <p:ph type="ftr" sz="quarter" idx="4"/>
          </p:nvPr>
        </p:nvSpPr>
        <p:spPr>
          <a:noFill/>
        </p:spPr>
        <p:txBody>
          <a:bodyPr/>
          <a:lstStyle/>
          <a:p>
            <a:r>
              <a:rPr lang="fr-FR" smtClean="0"/>
              <a:t>T24 Arrangement Architecture - Core  - T3AAC - R10.2</a:t>
            </a:r>
            <a:endParaRPr lang="en-GB" smtClean="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5.png"/><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tags" Target="../tags/tag12.xml"/><Relationship Id="rId11" Type="http://schemas.openxmlformats.org/officeDocument/2006/relationships/image" Target="../media/image4.emf"/><Relationship Id="rId5" Type="http://schemas.openxmlformats.org/officeDocument/2006/relationships/tags" Target="../tags/tag11.xml"/><Relationship Id="rId10" Type="http://schemas.openxmlformats.org/officeDocument/2006/relationships/oleObject" Target="../embeddings/oleObject2.bin"/><Relationship Id="rId4" Type="http://schemas.openxmlformats.org/officeDocument/2006/relationships/tags" Target="../tags/tag10.xml"/><Relationship Id="rId9"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333.xml"/><Relationship Id="rId2" Type="http://schemas.openxmlformats.org/officeDocument/2006/relationships/tags" Target="../tags/tag332.xml"/><Relationship Id="rId1" Type="http://schemas.openxmlformats.org/officeDocument/2006/relationships/vmlDrawing" Target="../drawings/vmlDrawing92.vml"/><Relationship Id="rId6" Type="http://schemas.openxmlformats.org/officeDocument/2006/relationships/oleObject" Target="../embeddings/oleObject92.bin"/><Relationship Id="rId5" Type="http://schemas.openxmlformats.org/officeDocument/2006/relationships/slideMaster" Target="../slideMasters/slideMaster11.xml"/><Relationship Id="rId4" Type="http://schemas.openxmlformats.org/officeDocument/2006/relationships/tags" Target="../tags/tag334.xml"/></Relationships>
</file>

<file path=ppt/slideLayouts/_rels/slideLayout101.xml.rels><?xml version="1.0" encoding="UTF-8" standalone="yes"?>
<Relationships xmlns="http://schemas.openxmlformats.org/package/2006/relationships"><Relationship Id="rId8" Type="http://schemas.openxmlformats.org/officeDocument/2006/relationships/oleObject" Target="../embeddings/oleObject93.bin"/><Relationship Id="rId3" Type="http://schemas.openxmlformats.org/officeDocument/2006/relationships/tags" Target="../tags/tag336.xml"/><Relationship Id="rId7" Type="http://schemas.openxmlformats.org/officeDocument/2006/relationships/slideMaster" Target="../slideMasters/slideMaster11.xml"/><Relationship Id="rId2" Type="http://schemas.openxmlformats.org/officeDocument/2006/relationships/tags" Target="../tags/tag335.xml"/><Relationship Id="rId1" Type="http://schemas.openxmlformats.org/officeDocument/2006/relationships/vmlDrawing" Target="../drawings/vmlDrawing93.vml"/><Relationship Id="rId6" Type="http://schemas.openxmlformats.org/officeDocument/2006/relationships/tags" Target="../tags/tag339.xml"/><Relationship Id="rId5" Type="http://schemas.openxmlformats.org/officeDocument/2006/relationships/tags" Target="../tags/tag338.xml"/><Relationship Id="rId4" Type="http://schemas.openxmlformats.org/officeDocument/2006/relationships/tags" Target="../tags/tag33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340.xml"/><Relationship Id="rId1" Type="http://schemas.openxmlformats.org/officeDocument/2006/relationships/vmlDrawing" Target="../drawings/vmlDrawing94.vml"/><Relationship Id="rId4" Type="http://schemas.openxmlformats.org/officeDocument/2006/relationships/oleObject" Target="../embeddings/oleObject94.bin"/></Relationships>
</file>

<file path=ppt/slideLayouts/_rels/slideLayout104.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Master" Target="../slideMasters/slideMaster11.xml"/><Relationship Id="rId1" Type="http://schemas.openxmlformats.org/officeDocument/2006/relationships/vmlDrawing" Target="../drawings/vmlDrawing95.vml"/></Relationships>
</file>

<file path=ppt/slideLayouts/_rels/slideLayout105.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350.xml"/><Relationship Id="rId7" Type="http://schemas.openxmlformats.org/officeDocument/2006/relationships/tags" Target="../tags/tag354.xml"/><Relationship Id="rId12" Type="http://schemas.openxmlformats.org/officeDocument/2006/relationships/image" Target="../media/image5.png"/><Relationship Id="rId2" Type="http://schemas.openxmlformats.org/officeDocument/2006/relationships/tags" Target="../tags/tag349.xml"/><Relationship Id="rId1" Type="http://schemas.openxmlformats.org/officeDocument/2006/relationships/vmlDrawing" Target="../drawings/vmlDrawing97.vml"/><Relationship Id="rId6" Type="http://schemas.openxmlformats.org/officeDocument/2006/relationships/tags" Target="../tags/tag353.xml"/><Relationship Id="rId11" Type="http://schemas.openxmlformats.org/officeDocument/2006/relationships/image" Target="../media/image4.emf"/><Relationship Id="rId5" Type="http://schemas.openxmlformats.org/officeDocument/2006/relationships/tags" Target="../tags/tag352.xml"/><Relationship Id="rId10" Type="http://schemas.openxmlformats.org/officeDocument/2006/relationships/oleObject" Target="../embeddings/oleObject97.bin"/><Relationship Id="rId4" Type="http://schemas.openxmlformats.org/officeDocument/2006/relationships/tags" Target="../tags/tag351.xml"/><Relationship Id="rId9" Type="http://schemas.openxmlformats.org/officeDocument/2006/relationships/image" Target="../media/image3.jpeg"/></Relationships>
</file>

<file path=ppt/slideLayouts/_rels/slideLayout106.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356.xml"/><Relationship Id="rId7" Type="http://schemas.openxmlformats.org/officeDocument/2006/relationships/tags" Target="../tags/tag360.xml"/><Relationship Id="rId12" Type="http://schemas.openxmlformats.org/officeDocument/2006/relationships/image" Target="../media/image4.emf"/><Relationship Id="rId2" Type="http://schemas.openxmlformats.org/officeDocument/2006/relationships/tags" Target="../tags/tag355.xml"/><Relationship Id="rId1" Type="http://schemas.openxmlformats.org/officeDocument/2006/relationships/vmlDrawing" Target="../drawings/vmlDrawing98.vml"/><Relationship Id="rId6" Type="http://schemas.openxmlformats.org/officeDocument/2006/relationships/tags" Target="../tags/tag359.xml"/><Relationship Id="rId11" Type="http://schemas.openxmlformats.org/officeDocument/2006/relationships/image" Target="../media/image5.png"/><Relationship Id="rId5" Type="http://schemas.openxmlformats.org/officeDocument/2006/relationships/tags" Target="../tags/tag358.xml"/><Relationship Id="rId10" Type="http://schemas.openxmlformats.org/officeDocument/2006/relationships/oleObject" Target="../embeddings/oleObject98.bin"/><Relationship Id="rId4" Type="http://schemas.openxmlformats.org/officeDocument/2006/relationships/tags" Target="../tags/tag357.xml"/><Relationship Id="rId9" Type="http://schemas.openxmlformats.org/officeDocument/2006/relationships/image" Target="../media/image6.jpeg"/></Relationships>
</file>

<file path=ppt/slideLayouts/_rels/slideLayout107.xml.rels><?xml version="1.0" encoding="UTF-8" standalone="yes"?>
<Relationships xmlns="http://schemas.openxmlformats.org/package/2006/relationships"><Relationship Id="rId3" Type="http://schemas.openxmlformats.org/officeDocument/2006/relationships/tags" Target="../tags/tag362.xml"/><Relationship Id="rId7" Type="http://schemas.openxmlformats.org/officeDocument/2006/relationships/oleObject" Target="../embeddings/oleObject99.bin"/><Relationship Id="rId2" Type="http://schemas.openxmlformats.org/officeDocument/2006/relationships/tags" Target="../tags/tag361.xml"/><Relationship Id="rId1" Type="http://schemas.openxmlformats.org/officeDocument/2006/relationships/vmlDrawing" Target="../drawings/vmlDrawing99.vml"/><Relationship Id="rId6" Type="http://schemas.openxmlformats.org/officeDocument/2006/relationships/image" Target="../media/image7.jpeg"/><Relationship Id="rId5" Type="http://schemas.openxmlformats.org/officeDocument/2006/relationships/slideMaster" Target="../slideMasters/slideMaster12.xml"/><Relationship Id="rId4" Type="http://schemas.openxmlformats.org/officeDocument/2006/relationships/tags" Target="../tags/tag363.xml"/></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365.xml"/><Relationship Id="rId2" Type="http://schemas.openxmlformats.org/officeDocument/2006/relationships/tags" Target="../tags/tag364.xml"/><Relationship Id="rId1" Type="http://schemas.openxmlformats.org/officeDocument/2006/relationships/vmlDrawing" Target="../drawings/vmlDrawing100.vml"/><Relationship Id="rId5" Type="http://schemas.openxmlformats.org/officeDocument/2006/relationships/oleObject" Target="../embeddings/oleObject100.bin"/><Relationship Id="rId4"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367.xml"/><Relationship Id="rId2" Type="http://schemas.openxmlformats.org/officeDocument/2006/relationships/tags" Target="../tags/tag366.xml"/><Relationship Id="rId1" Type="http://schemas.openxmlformats.org/officeDocument/2006/relationships/vmlDrawing" Target="../drawings/vmlDrawing101.vml"/><Relationship Id="rId6" Type="http://schemas.openxmlformats.org/officeDocument/2006/relationships/oleObject" Target="../embeddings/oleObject101.bin"/><Relationship Id="rId5" Type="http://schemas.openxmlformats.org/officeDocument/2006/relationships/slideMaster" Target="../slideMasters/slideMaster12.xml"/><Relationship Id="rId4" Type="http://schemas.openxmlformats.org/officeDocument/2006/relationships/tags" Target="../tags/tag368.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vmlDrawing" Target="../drawings/vmlDrawing9.vml"/><Relationship Id="rId4" Type="http://schemas.openxmlformats.org/officeDocument/2006/relationships/oleObject" Target="../embeddings/oleObject9.bin"/></Relationships>
</file>

<file path=ppt/slideLayouts/_rels/slideLayout110.xml.rels><?xml version="1.0" encoding="UTF-8" standalone="yes"?>
<Relationships xmlns="http://schemas.openxmlformats.org/package/2006/relationships"><Relationship Id="rId3" Type="http://schemas.openxmlformats.org/officeDocument/2006/relationships/tags" Target="../tags/tag370.xml"/><Relationship Id="rId2" Type="http://schemas.openxmlformats.org/officeDocument/2006/relationships/tags" Target="../tags/tag369.xml"/><Relationship Id="rId1" Type="http://schemas.openxmlformats.org/officeDocument/2006/relationships/vmlDrawing" Target="../drawings/vmlDrawing102.vml"/><Relationship Id="rId6" Type="http://schemas.openxmlformats.org/officeDocument/2006/relationships/oleObject" Target="../embeddings/oleObject102.bin"/><Relationship Id="rId5" Type="http://schemas.openxmlformats.org/officeDocument/2006/relationships/slideMaster" Target="../slideMasters/slideMaster12.xml"/><Relationship Id="rId4" Type="http://schemas.openxmlformats.org/officeDocument/2006/relationships/tags" Target="../tags/tag371.xml"/></Relationships>
</file>

<file path=ppt/slideLayouts/_rels/slideLayout111.xml.rels><?xml version="1.0" encoding="UTF-8" standalone="yes"?>
<Relationships xmlns="http://schemas.openxmlformats.org/package/2006/relationships"><Relationship Id="rId8" Type="http://schemas.openxmlformats.org/officeDocument/2006/relationships/oleObject" Target="../embeddings/oleObject103.bin"/><Relationship Id="rId3" Type="http://schemas.openxmlformats.org/officeDocument/2006/relationships/tags" Target="../tags/tag373.xml"/><Relationship Id="rId7" Type="http://schemas.openxmlformats.org/officeDocument/2006/relationships/slideMaster" Target="../slideMasters/slideMaster12.xml"/><Relationship Id="rId2" Type="http://schemas.openxmlformats.org/officeDocument/2006/relationships/tags" Target="../tags/tag372.xml"/><Relationship Id="rId1" Type="http://schemas.openxmlformats.org/officeDocument/2006/relationships/vmlDrawing" Target="../drawings/vmlDrawing103.vml"/><Relationship Id="rId6" Type="http://schemas.openxmlformats.org/officeDocument/2006/relationships/tags" Target="../tags/tag376.xml"/><Relationship Id="rId5" Type="http://schemas.openxmlformats.org/officeDocument/2006/relationships/tags" Target="../tags/tag375.xml"/><Relationship Id="rId4" Type="http://schemas.openxmlformats.org/officeDocument/2006/relationships/tags" Target="../tags/tag37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377.xml"/><Relationship Id="rId1" Type="http://schemas.openxmlformats.org/officeDocument/2006/relationships/vmlDrawing" Target="../drawings/vmlDrawing104.vml"/><Relationship Id="rId4" Type="http://schemas.openxmlformats.org/officeDocument/2006/relationships/oleObject" Target="../embeddings/oleObject104.bin"/></Relationships>
</file>

<file path=ppt/slideLayouts/_rels/slideLayout114.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Master" Target="../slideMasters/slideMaster12.xml"/><Relationship Id="rId1" Type="http://schemas.openxmlformats.org/officeDocument/2006/relationships/vmlDrawing" Target="../drawings/vmlDrawing105.vml"/></Relationships>
</file>

<file path=ppt/slideLayouts/_rels/slideLayout115.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87.xml"/><Relationship Id="rId7" Type="http://schemas.openxmlformats.org/officeDocument/2006/relationships/tags" Target="../tags/tag391.xml"/><Relationship Id="rId12" Type="http://schemas.openxmlformats.org/officeDocument/2006/relationships/image" Target="../media/image5.png"/><Relationship Id="rId2" Type="http://schemas.openxmlformats.org/officeDocument/2006/relationships/tags" Target="../tags/tag386.xml"/><Relationship Id="rId1" Type="http://schemas.openxmlformats.org/officeDocument/2006/relationships/vmlDrawing" Target="../drawings/vmlDrawing107.vml"/><Relationship Id="rId6" Type="http://schemas.openxmlformats.org/officeDocument/2006/relationships/tags" Target="../tags/tag390.xml"/><Relationship Id="rId11" Type="http://schemas.openxmlformats.org/officeDocument/2006/relationships/image" Target="../media/image4.emf"/><Relationship Id="rId5" Type="http://schemas.openxmlformats.org/officeDocument/2006/relationships/tags" Target="../tags/tag389.xml"/><Relationship Id="rId10" Type="http://schemas.openxmlformats.org/officeDocument/2006/relationships/oleObject" Target="../embeddings/oleObject107.bin"/><Relationship Id="rId4" Type="http://schemas.openxmlformats.org/officeDocument/2006/relationships/tags" Target="../tags/tag388.xml"/><Relationship Id="rId9" Type="http://schemas.openxmlformats.org/officeDocument/2006/relationships/image" Target="../media/image3.jpeg"/></Relationships>
</file>

<file path=ppt/slideLayouts/_rels/slideLayout116.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93.xml"/><Relationship Id="rId7" Type="http://schemas.openxmlformats.org/officeDocument/2006/relationships/tags" Target="../tags/tag397.xml"/><Relationship Id="rId12" Type="http://schemas.openxmlformats.org/officeDocument/2006/relationships/image" Target="../media/image4.emf"/><Relationship Id="rId2" Type="http://schemas.openxmlformats.org/officeDocument/2006/relationships/tags" Target="../tags/tag392.xml"/><Relationship Id="rId1" Type="http://schemas.openxmlformats.org/officeDocument/2006/relationships/vmlDrawing" Target="../drawings/vmlDrawing108.vml"/><Relationship Id="rId6" Type="http://schemas.openxmlformats.org/officeDocument/2006/relationships/tags" Target="../tags/tag396.xml"/><Relationship Id="rId11" Type="http://schemas.openxmlformats.org/officeDocument/2006/relationships/image" Target="../media/image5.png"/><Relationship Id="rId5" Type="http://schemas.openxmlformats.org/officeDocument/2006/relationships/tags" Target="../tags/tag395.xml"/><Relationship Id="rId10" Type="http://schemas.openxmlformats.org/officeDocument/2006/relationships/oleObject" Target="../embeddings/oleObject108.bin"/><Relationship Id="rId4" Type="http://schemas.openxmlformats.org/officeDocument/2006/relationships/tags" Target="../tags/tag394.xml"/><Relationship Id="rId9" Type="http://schemas.openxmlformats.org/officeDocument/2006/relationships/image" Target="../media/image6.jpeg"/></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399.xml"/><Relationship Id="rId7" Type="http://schemas.openxmlformats.org/officeDocument/2006/relationships/oleObject" Target="../embeddings/oleObject109.bin"/><Relationship Id="rId2" Type="http://schemas.openxmlformats.org/officeDocument/2006/relationships/tags" Target="../tags/tag398.xml"/><Relationship Id="rId1" Type="http://schemas.openxmlformats.org/officeDocument/2006/relationships/vmlDrawing" Target="../drawings/vmlDrawing109.vml"/><Relationship Id="rId6" Type="http://schemas.openxmlformats.org/officeDocument/2006/relationships/image" Target="../media/image7.jpeg"/><Relationship Id="rId5" Type="http://schemas.openxmlformats.org/officeDocument/2006/relationships/slideMaster" Target="../slideMasters/slideMaster13.xml"/><Relationship Id="rId4" Type="http://schemas.openxmlformats.org/officeDocument/2006/relationships/tags" Target="../tags/tag400.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402.xml"/><Relationship Id="rId2" Type="http://schemas.openxmlformats.org/officeDocument/2006/relationships/tags" Target="../tags/tag401.xml"/><Relationship Id="rId1" Type="http://schemas.openxmlformats.org/officeDocument/2006/relationships/vmlDrawing" Target="../drawings/vmlDrawing110.vml"/><Relationship Id="rId5" Type="http://schemas.openxmlformats.org/officeDocument/2006/relationships/oleObject" Target="../embeddings/oleObject110.bin"/><Relationship Id="rId4"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3" Type="http://schemas.openxmlformats.org/officeDocument/2006/relationships/tags" Target="../tags/tag404.xml"/><Relationship Id="rId2" Type="http://schemas.openxmlformats.org/officeDocument/2006/relationships/tags" Target="../tags/tag403.xml"/><Relationship Id="rId1" Type="http://schemas.openxmlformats.org/officeDocument/2006/relationships/vmlDrawing" Target="../drawings/vmlDrawing111.vml"/><Relationship Id="rId6" Type="http://schemas.openxmlformats.org/officeDocument/2006/relationships/oleObject" Target="../embeddings/oleObject111.bin"/><Relationship Id="rId5" Type="http://schemas.openxmlformats.org/officeDocument/2006/relationships/slideMaster" Target="../slideMasters/slideMaster13.xml"/><Relationship Id="rId4" Type="http://schemas.openxmlformats.org/officeDocument/2006/relationships/tags" Target="../tags/tag405.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vmlDrawing" Target="../drawings/vmlDrawing10.vml"/></Relationships>
</file>

<file path=ppt/slideLayouts/_rels/slideLayout120.xml.rels><?xml version="1.0" encoding="UTF-8" standalone="yes"?>
<Relationships xmlns="http://schemas.openxmlformats.org/package/2006/relationships"><Relationship Id="rId3" Type="http://schemas.openxmlformats.org/officeDocument/2006/relationships/tags" Target="../tags/tag407.xml"/><Relationship Id="rId2" Type="http://schemas.openxmlformats.org/officeDocument/2006/relationships/tags" Target="../tags/tag406.xml"/><Relationship Id="rId1" Type="http://schemas.openxmlformats.org/officeDocument/2006/relationships/vmlDrawing" Target="../drawings/vmlDrawing112.vml"/><Relationship Id="rId6" Type="http://schemas.openxmlformats.org/officeDocument/2006/relationships/oleObject" Target="../embeddings/oleObject112.bin"/><Relationship Id="rId5" Type="http://schemas.openxmlformats.org/officeDocument/2006/relationships/slideMaster" Target="../slideMasters/slideMaster13.xml"/><Relationship Id="rId4" Type="http://schemas.openxmlformats.org/officeDocument/2006/relationships/tags" Target="../tags/tag408.xml"/></Relationships>
</file>

<file path=ppt/slideLayouts/_rels/slideLayout121.xml.rels><?xml version="1.0" encoding="UTF-8" standalone="yes"?>
<Relationships xmlns="http://schemas.openxmlformats.org/package/2006/relationships"><Relationship Id="rId8" Type="http://schemas.openxmlformats.org/officeDocument/2006/relationships/oleObject" Target="../embeddings/oleObject113.bin"/><Relationship Id="rId3" Type="http://schemas.openxmlformats.org/officeDocument/2006/relationships/tags" Target="../tags/tag410.xml"/><Relationship Id="rId7" Type="http://schemas.openxmlformats.org/officeDocument/2006/relationships/slideMaster" Target="../slideMasters/slideMaster13.xml"/><Relationship Id="rId2" Type="http://schemas.openxmlformats.org/officeDocument/2006/relationships/tags" Target="../tags/tag409.xml"/><Relationship Id="rId1" Type="http://schemas.openxmlformats.org/officeDocument/2006/relationships/vmlDrawing" Target="../drawings/vmlDrawing113.vml"/><Relationship Id="rId6" Type="http://schemas.openxmlformats.org/officeDocument/2006/relationships/tags" Target="../tags/tag413.xml"/><Relationship Id="rId5" Type="http://schemas.openxmlformats.org/officeDocument/2006/relationships/tags" Target="../tags/tag412.xml"/><Relationship Id="rId4" Type="http://schemas.openxmlformats.org/officeDocument/2006/relationships/tags" Target="../tags/tag4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414.xml"/><Relationship Id="rId1" Type="http://schemas.openxmlformats.org/officeDocument/2006/relationships/vmlDrawing" Target="../drawings/vmlDrawing114.vml"/><Relationship Id="rId4" Type="http://schemas.openxmlformats.org/officeDocument/2006/relationships/oleObject" Target="../embeddings/oleObject114.bin"/></Relationships>
</file>

<file path=ppt/slideLayouts/_rels/slideLayout124.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Master" Target="../slideMasters/slideMaster13.xml"/><Relationship Id="rId1" Type="http://schemas.openxmlformats.org/officeDocument/2006/relationships/vmlDrawing" Target="../drawings/vmlDrawing115.v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424.xml"/><Relationship Id="rId7" Type="http://schemas.openxmlformats.org/officeDocument/2006/relationships/tags" Target="../tags/tag428.xml"/><Relationship Id="rId12" Type="http://schemas.openxmlformats.org/officeDocument/2006/relationships/image" Target="../media/image5.png"/><Relationship Id="rId2" Type="http://schemas.openxmlformats.org/officeDocument/2006/relationships/tags" Target="../tags/tag423.xml"/><Relationship Id="rId1" Type="http://schemas.openxmlformats.org/officeDocument/2006/relationships/vmlDrawing" Target="../drawings/vmlDrawing117.vml"/><Relationship Id="rId6" Type="http://schemas.openxmlformats.org/officeDocument/2006/relationships/tags" Target="../tags/tag427.xml"/><Relationship Id="rId11" Type="http://schemas.openxmlformats.org/officeDocument/2006/relationships/image" Target="../media/image4.emf"/><Relationship Id="rId5" Type="http://schemas.openxmlformats.org/officeDocument/2006/relationships/tags" Target="../tags/tag426.xml"/><Relationship Id="rId10" Type="http://schemas.openxmlformats.org/officeDocument/2006/relationships/oleObject" Target="../embeddings/oleObject117.bin"/><Relationship Id="rId4" Type="http://schemas.openxmlformats.org/officeDocument/2006/relationships/tags" Target="../tags/tag425.xml"/><Relationship Id="rId9" Type="http://schemas.openxmlformats.org/officeDocument/2006/relationships/image" Target="../media/image3.jpeg"/></Relationships>
</file>

<file path=ppt/slideLayouts/_rels/slideLayout127.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430.xml"/><Relationship Id="rId7" Type="http://schemas.openxmlformats.org/officeDocument/2006/relationships/tags" Target="../tags/tag434.xml"/><Relationship Id="rId12" Type="http://schemas.openxmlformats.org/officeDocument/2006/relationships/image" Target="../media/image4.emf"/><Relationship Id="rId2" Type="http://schemas.openxmlformats.org/officeDocument/2006/relationships/tags" Target="../tags/tag429.xml"/><Relationship Id="rId1" Type="http://schemas.openxmlformats.org/officeDocument/2006/relationships/vmlDrawing" Target="../drawings/vmlDrawing118.vml"/><Relationship Id="rId6" Type="http://schemas.openxmlformats.org/officeDocument/2006/relationships/tags" Target="../tags/tag433.xml"/><Relationship Id="rId11" Type="http://schemas.openxmlformats.org/officeDocument/2006/relationships/image" Target="../media/image5.png"/><Relationship Id="rId5" Type="http://schemas.openxmlformats.org/officeDocument/2006/relationships/tags" Target="../tags/tag432.xml"/><Relationship Id="rId10" Type="http://schemas.openxmlformats.org/officeDocument/2006/relationships/oleObject" Target="../embeddings/oleObject118.bin"/><Relationship Id="rId4" Type="http://schemas.openxmlformats.org/officeDocument/2006/relationships/tags" Target="../tags/tag431.xml"/><Relationship Id="rId9" Type="http://schemas.openxmlformats.org/officeDocument/2006/relationships/image" Target="../media/image6.jpeg"/></Relationships>
</file>

<file path=ppt/slideLayouts/_rels/slideLayout128.xml.rels><?xml version="1.0" encoding="UTF-8" standalone="yes"?>
<Relationships xmlns="http://schemas.openxmlformats.org/package/2006/relationships"><Relationship Id="rId3" Type="http://schemas.openxmlformats.org/officeDocument/2006/relationships/tags" Target="../tags/tag436.xml"/><Relationship Id="rId7" Type="http://schemas.openxmlformats.org/officeDocument/2006/relationships/oleObject" Target="../embeddings/oleObject119.bin"/><Relationship Id="rId2" Type="http://schemas.openxmlformats.org/officeDocument/2006/relationships/tags" Target="../tags/tag435.xml"/><Relationship Id="rId1" Type="http://schemas.openxmlformats.org/officeDocument/2006/relationships/vmlDrawing" Target="../drawings/vmlDrawing119.vml"/><Relationship Id="rId6" Type="http://schemas.openxmlformats.org/officeDocument/2006/relationships/image" Target="../media/image7.jpeg"/><Relationship Id="rId5" Type="http://schemas.openxmlformats.org/officeDocument/2006/relationships/slideMaster" Target="../slideMasters/slideMaster14.xml"/><Relationship Id="rId4" Type="http://schemas.openxmlformats.org/officeDocument/2006/relationships/tags" Target="../tags/tag437.xml"/></Relationships>
</file>

<file path=ppt/slideLayouts/_rels/slideLayout129.xml.rels><?xml version="1.0" encoding="UTF-8" standalone="yes"?>
<Relationships xmlns="http://schemas.openxmlformats.org/package/2006/relationships"><Relationship Id="rId3" Type="http://schemas.openxmlformats.org/officeDocument/2006/relationships/tags" Target="../tags/tag439.xml"/><Relationship Id="rId2" Type="http://schemas.openxmlformats.org/officeDocument/2006/relationships/tags" Target="../tags/tag438.xml"/><Relationship Id="rId1" Type="http://schemas.openxmlformats.org/officeDocument/2006/relationships/vmlDrawing" Target="../drawings/vmlDrawing120.vml"/><Relationship Id="rId5" Type="http://schemas.openxmlformats.org/officeDocument/2006/relationships/oleObject" Target="../embeddings/oleObject120.bin"/><Relationship Id="rId4"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441.xml"/><Relationship Id="rId2" Type="http://schemas.openxmlformats.org/officeDocument/2006/relationships/tags" Target="../tags/tag440.xml"/><Relationship Id="rId1" Type="http://schemas.openxmlformats.org/officeDocument/2006/relationships/vmlDrawing" Target="../drawings/vmlDrawing121.vml"/><Relationship Id="rId6" Type="http://schemas.openxmlformats.org/officeDocument/2006/relationships/oleObject" Target="../embeddings/oleObject121.bin"/><Relationship Id="rId5" Type="http://schemas.openxmlformats.org/officeDocument/2006/relationships/slideMaster" Target="../slideMasters/slideMaster14.xml"/><Relationship Id="rId4" Type="http://schemas.openxmlformats.org/officeDocument/2006/relationships/tags" Target="../tags/tag442.xml"/></Relationships>
</file>

<file path=ppt/slideLayouts/_rels/slideLayout131.xml.rels><?xml version="1.0" encoding="UTF-8" standalone="yes"?>
<Relationships xmlns="http://schemas.openxmlformats.org/package/2006/relationships"><Relationship Id="rId3" Type="http://schemas.openxmlformats.org/officeDocument/2006/relationships/tags" Target="../tags/tag444.xml"/><Relationship Id="rId2" Type="http://schemas.openxmlformats.org/officeDocument/2006/relationships/tags" Target="../tags/tag443.xml"/><Relationship Id="rId1" Type="http://schemas.openxmlformats.org/officeDocument/2006/relationships/vmlDrawing" Target="../drawings/vmlDrawing122.vml"/><Relationship Id="rId6" Type="http://schemas.openxmlformats.org/officeDocument/2006/relationships/oleObject" Target="../embeddings/oleObject122.bin"/><Relationship Id="rId5" Type="http://schemas.openxmlformats.org/officeDocument/2006/relationships/slideMaster" Target="../slideMasters/slideMaster14.xml"/><Relationship Id="rId4" Type="http://schemas.openxmlformats.org/officeDocument/2006/relationships/tags" Target="../tags/tag445.xml"/></Relationships>
</file>

<file path=ppt/slideLayouts/_rels/slideLayout132.xml.rels><?xml version="1.0" encoding="UTF-8" standalone="yes"?>
<Relationships xmlns="http://schemas.openxmlformats.org/package/2006/relationships"><Relationship Id="rId8" Type="http://schemas.openxmlformats.org/officeDocument/2006/relationships/oleObject" Target="../embeddings/oleObject123.bin"/><Relationship Id="rId3" Type="http://schemas.openxmlformats.org/officeDocument/2006/relationships/tags" Target="../tags/tag447.xml"/><Relationship Id="rId7" Type="http://schemas.openxmlformats.org/officeDocument/2006/relationships/slideMaster" Target="../slideMasters/slideMaster14.xml"/><Relationship Id="rId2" Type="http://schemas.openxmlformats.org/officeDocument/2006/relationships/tags" Target="../tags/tag446.xml"/><Relationship Id="rId1" Type="http://schemas.openxmlformats.org/officeDocument/2006/relationships/vmlDrawing" Target="../drawings/vmlDrawing123.vml"/><Relationship Id="rId6" Type="http://schemas.openxmlformats.org/officeDocument/2006/relationships/tags" Target="../tags/tag450.xml"/><Relationship Id="rId5" Type="http://schemas.openxmlformats.org/officeDocument/2006/relationships/tags" Target="../tags/tag449.xml"/><Relationship Id="rId4" Type="http://schemas.openxmlformats.org/officeDocument/2006/relationships/tags" Target="../tags/tag44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451.xml"/><Relationship Id="rId1" Type="http://schemas.openxmlformats.org/officeDocument/2006/relationships/vmlDrawing" Target="../drawings/vmlDrawing124.vml"/><Relationship Id="rId4" Type="http://schemas.openxmlformats.org/officeDocument/2006/relationships/oleObject" Target="../embeddings/oleObject124.bin"/></Relationships>
</file>

<file path=ppt/slideLayouts/_rels/slideLayout135.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Master" Target="../slideMasters/slideMaster14.xml"/><Relationship Id="rId1" Type="http://schemas.openxmlformats.org/officeDocument/2006/relationships/vmlDrawing" Target="../drawings/vmlDrawing125.v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image" Target="../media/image6.jpe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50.xml"/><Relationship Id="rId7" Type="http://schemas.openxmlformats.org/officeDocument/2006/relationships/oleObject" Target="../embeddings/oleObject13.bin"/><Relationship Id="rId2" Type="http://schemas.openxmlformats.org/officeDocument/2006/relationships/tags" Target="../tags/tag49.xml"/><Relationship Id="rId1" Type="http://schemas.openxmlformats.org/officeDocument/2006/relationships/vmlDrawing" Target="../drawings/vmlDrawing13.vml"/><Relationship Id="rId6" Type="http://schemas.openxmlformats.org/officeDocument/2006/relationships/slideMaster" Target="../slideMasters/slideMaster2.xml"/><Relationship Id="rId5" Type="http://schemas.openxmlformats.org/officeDocument/2006/relationships/tags" Target="../tags/tag52.xml"/><Relationship Id="rId4" Type="http://schemas.openxmlformats.org/officeDocument/2006/relationships/tags" Target="../tags/tag51.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3.xml"/><Relationship Id="rId1" Type="http://schemas.openxmlformats.org/officeDocument/2006/relationships/vmlDrawing" Target="../drawings/vmlDrawing14.vml"/><Relationship Id="rId5" Type="http://schemas.openxmlformats.org/officeDocument/2006/relationships/image" Target="../media/image14.png"/><Relationship Id="rId4" Type="http://schemas.openxmlformats.org/officeDocument/2006/relationships/oleObject" Target="../embeddings/oleObject14.bin"/></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4.emf"/><Relationship Id="rId2" Type="http://schemas.openxmlformats.org/officeDocument/2006/relationships/tags" Target="../tags/tag14.xml"/><Relationship Id="rId1" Type="http://schemas.openxmlformats.org/officeDocument/2006/relationships/vmlDrawing" Target="../drawings/vmlDrawing3.vml"/><Relationship Id="rId6" Type="http://schemas.openxmlformats.org/officeDocument/2006/relationships/tags" Target="../tags/tag18.xml"/><Relationship Id="rId11" Type="http://schemas.openxmlformats.org/officeDocument/2006/relationships/image" Target="../media/image5.png"/><Relationship Id="rId5" Type="http://schemas.openxmlformats.org/officeDocument/2006/relationships/tags" Target="../tags/tag17.xml"/><Relationship Id="rId10" Type="http://schemas.openxmlformats.org/officeDocument/2006/relationships/oleObject" Target="../embeddings/oleObject3.bin"/><Relationship Id="rId4" Type="http://schemas.openxmlformats.org/officeDocument/2006/relationships/tags" Target="../tags/tag16.xml"/><Relationship Id="rId9"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2.xml"/><Relationship Id="rId1" Type="http://schemas.openxmlformats.org/officeDocument/2006/relationships/vmlDrawing" Target="../drawings/vmlDrawing15.v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vmlDrawing" Target="../drawings/vmlDrawing17.vml"/><Relationship Id="rId6" Type="http://schemas.openxmlformats.org/officeDocument/2006/relationships/oleObject" Target="../embeddings/oleObject17.bin"/><Relationship Id="rId5" Type="http://schemas.openxmlformats.org/officeDocument/2006/relationships/image" Target="../media/image15.jpeg"/><Relationship Id="rId4"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image" Target="../media/image6.jpeg"/><Relationship Id="rId4"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image" Target="../media/image5.png"/><Relationship Id="rId2" Type="http://schemas.openxmlformats.org/officeDocument/2006/relationships/tags" Target="../tags/tag66.xml"/><Relationship Id="rId1" Type="http://schemas.openxmlformats.org/officeDocument/2006/relationships/vmlDrawing" Target="../drawings/vmlDrawing20.vml"/><Relationship Id="rId6" Type="http://schemas.openxmlformats.org/officeDocument/2006/relationships/tags" Target="../tags/tag70.xml"/><Relationship Id="rId11" Type="http://schemas.openxmlformats.org/officeDocument/2006/relationships/image" Target="../media/image4.emf"/><Relationship Id="rId5" Type="http://schemas.openxmlformats.org/officeDocument/2006/relationships/tags" Target="../tags/tag69.xml"/><Relationship Id="rId10" Type="http://schemas.openxmlformats.org/officeDocument/2006/relationships/oleObject" Target="../embeddings/oleObject20.bin"/><Relationship Id="rId4" Type="http://schemas.openxmlformats.org/officeDocument/2006/relationships/tags" Target="../tags/tag68.xml"/><Relationship Id="rId9" Type="http://schemas.openxmlformats.org/officeDocument/2006/relationships/image" Target="../media/image3.jpe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73.xml"/><Relationship Id="rId7" Type="http://schemas.openxmlformats.org/officeDocument/2006/relationships/slideMaster" Target="../slideMasters/slideMaster4.xml"/><Relationship Id="rId2" Type="http://schemas.openxmlformats.org/officeDocument/2006/relationships/tags" Target="../tags/tag72.xml"/><Relationship Id="rId1" Type="http://schemas.openxmlformats.org/officeDocument/2006/relationships/vmlDrawing" Target="../drawings/vmlDrawing21.vml"/><Relationship Id="rId6" Type="http://schemas.openxmlformats.org/officeDocument/2006/relationships/tags" Target="../tags/tag76.xml"/><Relationship Id="rId11" Type="http://schemas.openxmlformats.org/officeDocument/2006/relationships/image" Target="../media/image4.emf"/><Relationship Id="rId5" Type="http://schemas.openxmlformats.org/officeDocument/2006/relationships/tags" Target="../tags/tag75.xml"/><Relationship Id="rId10" Type="http://schemas.openxmlformats.org/officeDocument/2006/relationships/image" Target="../media/image5.png"/><Relationship Id="rId4" Type="http://schemas.openxmlformats.org/officeDocument/2006/relationships/tags" Target="../tags/tag74.xml"/><Relationship Id="rId9" Type="http://schemas.openxmlformats.org/officeDocument/2006/relationships/oleObject" Target="../embeddings/oleObject21.bin"/></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oleObject" Target="../embeddings/oleObject22.bin"/><Relationship Id="rId2" Type="http://schemas.openxmlformats.org/officeDocument/2006/relationships/tags" Target="../tags/tag77.xml"/><Relationship Id="rId1" Type="http://schemas.openxmlformats.org/officeDocument/2006/relationships/vmlDrawing" Target="../drawings/vmlDrawing22.vml"/><Relationship Id="rId6" Type="http://schemas.openxmlformats.org/officeDocument/2006/relationships/image" Target="../media/image7.jpeg"/><Relationship Id="rId5" Type="http://schemas.openxmlformats.org/officeDocument/2006/relationships/slideMaster" Target="../slideMasters/slideMaster4.xml"/><Relationship Id="rId4" Type="http://schemas.openxmlformats.org/officeDocument/2006/relationships/tags" Target="../tags/tag79.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vmlDrawing" Target="../drawings/vmlDrawing23.vml"/><Relationship Id="rId5" Type="http://schemas.openxmlformats.org/officeDocument/2006/relationships/oleObject" Target="../embeddings/oleObject23.bin"/><Relationship Id="rId4"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vmlDrawing" Target="../drawings/vmlDrawing24.vml"/><Relationship Id="rId6" Type="http://schemas.openxmlformats.org/officeDocument/2006/relationships/oleObject" Target="../embeddings/oleObject24.bin"/><Relationship Id="rId5" Type="http://schemas.openxmlformats.org/officeDocument/2006/relationships/slideMaster" Target="../slideMasters/slideMaster4.xml"/><Relationship Id="rId4" Type="http://schemas.openxmlformats.org/officeDocument/2006/relationships/tags" Target="../tags/tag8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openxmlformats.org/officeDocument/2006/relationships/slideMaster" Target="../slideMasters/slideMaster4.xml"/><Relationship Id="rId4" Type="http://schemas.openxmlformats.org/officeDocument/2006/relationships/tags" Target="../tags/tag87.xml"/></Relationships>
</file>

<file path=ppt/slideLayouts/_rels/slideLayout31.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89.xml"/><Relationship Id="rId7" Type="http://schemas.openxmlformats.org/officeDocument/2006/relationships/slideMaster" Target="../slideMasters/slideMaster4.xml"/><Relationship Id="rId2" Type="http://schemas.openxmlformats.org/officeDocument/2006/relationships/tags" Target="../tags/tag88.xml"/><Relationship Id="rId1" Type="http://schemas.openxmlformats.org/officeDocument/2006/relationships/vmlDrawing" Target="../drawings/vmlDrawing26.v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3.xml"/><Relationship Id="rId1" Type="http://schemas.openxmlformats.org/officeDocument/2006/relationships/vmlDrawing" Target="../drawings/vmlDrawing27.vml"/><Relationship Id="rId4" Type="http://schemas.openxmlformats.org/officeDocument/2006/relationships/oleObject" Target="../embeddings/oleObject27.bin"/></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4.xml"/><Relationship Id="rId1" Type="http://schemas.openxmlformats.org/officeDocument/2006/relationships/vmlDrawing" Target="../drawings/vmlDrawing28.vml"/></Relationships>
</file>

<file path=ppt/slideLayouts/_rels/slideLayout35.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image" Target="../media/image4.emf"/><Relationship Id="rId2" Type="http://schemas.openxmlformats.org/officeDocument/2006/relationships/tags" Target="../tags/tag94.xml"/><Relationship Id="rId1" Type="http://schemas.openxmlformats.org/officeDocument/2006/relationships/vmlDrawing" Target="../drawings/vmlDrawing29.vml"/><Relationship Id="rId6" Type="http://schemas.openxmlformats.org/officeDocument/2006/relationships/tags" Target="../tags/tag98.xml"/><Relationship Id="rId11" Type="http://schemas.openxmlformats.org/officeDocument/2006/relationships/image" Target="../media/image5.png"/><Relationship Id="rId5" Type="http://schemas.openxmlformats.org/officeDocument/2006/relationships/tags" Target="../tags/tag97.xml"/><Relationship Id="rId10" Type="http://schemas.openxmlformats.org/officeDocument/2006/relationships/oleObject" Target="../embeddings/oleObject29.bin"/><Relationship Id="rId4" Type="http://schemas.openxmlformats.org/officeDocument/2006/relationships/tags" Target="../tags/tag96.xml"/><Relationship Id="rId9" Type="http://schemas.openxmlformats.org/officeDocument/2006/relationships/image" Target="../media/image6.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vmlDrawing" Target="../drawings/vmlDrawing30.vml"/><Relationship Id="rId6" Type="http://schemas.openxmlformats.org/officeDocument/2006/relationships/oleObject" Target="../embeddings/oleObject30.bin"/><Relationship Id="rId5" Type="http://schemas.openxmlformats.org/officeDocument/2006/relationships/image" Target="../media/image6.jpeg"/><Relationship Id="rId4"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111.xml"/><Relationship Id="rId7" Type="http://schemas.openxmlformats.org/officeDocument/2006/relationships/tags" Target="../tags/tag115.xml"/><Relationship Id="rId12" Type="http://schemas.openxmlformats.org/officeDocument/2006/relationships/image" Target="../media/image5.png"/><Relationship Id="rId2" Type="http://schemas.openxmlformats.org/officeDocument/2006/relationships/tags" Target="../tags/tag110.xml"/><Relationship Id="rId1" Type="http://schemas.openxmlformats.org/officeDocument/2006/relationships/vmlDrawing" Target="../drawings/vmlDrawing32.vml"/><Relationship Id="rId6" Type="http://schemas.openxmlformats.org/officeDocument/2006/relationships/tags" Target="../tags/tag114.xml"/><Relationship Id="rId11" Type="http://schemas.openxmlformats.org/officeDocument/2006/relationships/image" Target="../media/image4.emf"/><Relationship Id="rId5" Type="http://schemas.openxmlformats.org/officeDocument/2006/relationships/tags" Target="../tags/tag113.xml"/><Relationship Id="rId10" Type="http://schemas.openxmlformats.org/officeDocument/2006/relationships/oleObject" Target="../embeddings/oleObject32.bin"/><Relationship Id="rId4" Type="http://schemas.openxmlformats.org/officeDocument/2006/relationships/tags" Target="../tags/tag112.xml"/><Relationship Id="rId9" Type="http://schemas.openxmlformats.org/officeDocument/2006/relationships/image" Target="../media/image3.jpeg"/></Relationships>
</file>

<file path=ppt/slideLayouts/_rels/slideLayout39.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117.xml"/><Relationship Id="rId7" Type="http://schemas.openxmlformats.org/officeDocument/2006/relationships/tags" Target="../tags/tag121.xml"/><Relationship Id="rId12" Type="http://schemas.openxmlformats.org/officeDocument/2006/relationships/image" Target="../media/image4.emf"/><Relationship Id="rId2" Type="http://schemas.openxmlformats.org/officeDocument/2006/relationships/tags" Target="../tags/tag116.xml"/><Relationship Id="rId1" Type="http://schemas.openxmlformats.org/officeDocument/2006/relationships/vmlDrawing" Target="../drawings/vmlDrawing33.vml"/><Relationship Id="rId6" Type="http://schemas.openxmlformats.org/officeDocument/2006/relationships/tags" Target="../tags/tag120.xml"/><Relationship Id="rId11" Type="http://schemas.openxmlformats.org/officeDocument/2006/relationships/image" Target="../media/image5.png"/><Relationship Id="rId5" Type="http://schemas.openxmlformats.org/officeDocument/2006/relationships/tags" Target="../tags/tag119.xml"/><Relationship Id="rId10" Type="http://schemas.openxmlformats.org/officeDocument/2006/relationships/oleObject" Target="../embeddings/oleObject33.bin"/><Relationship Id="rId4" Type="http://schemas.openxmlformats.org/officeDocument/2006/relationships/tags" Target="../tags/tag118.xml"/><Relationship Id="rId9"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123.xml"/><Relationship Id="rId7" Type="http://schemas.openxmlformats.org/officeDocument/2006/relationships/oleObject" Target="../embeddings/oleObject34.bin"/><Relationship Id="rId2" Type="http://schemas.openxmlformats.org/officeDocument/2006/relationships/tags" Target="../tags/tag122.xml"/><Relationship Id="rId1" Type="http://schemas.openxmlformats.org/officeDocument/2006/relationships/vmlDrawing" Target="../drawings/vmlDrawing34.vml"/><Relationship Id="rId6" Type="http://schemas.openxmlformats.org/officeDocument/2006/relationships/image" Target="../media/image7.jpeg"/><Relationship Id="rId5" Type="http://schemas.openxmlformats.org/officeDocument/2006/relationships/slideMaster" Target="../slideMasters/slideMaster5.xml"/><Relationship Id="rId4" Type="http://schemas.openxmlformats.org/officeDocument/2006/relationships/tags" Target="../tags/tag124.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vmlDrawing" Target="../drawings/vmlDrawing35.vml"/><Relationship Id="rId5" Type="http://schemas.openxmlformats.org/officeDocument/2006/relationships/oleObject" Target="../embeddings/oleObject35.bin"/><Relationship Id="rId4"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vmlDrawing" Target="../drawings/vmlDrawing36.vml"/><Relationship Id="rId6" Type="http://schemas.openxmlformats.org/officeDocument/2006/relationships/oleObject" Target="../embeddings/oleObject36.bin"/><Relationship Id="rId5" Type="http://schemas.openxmlformats.org/officeDocument/2006/relationships/slideMaster" Target="../slideMasters/slideMaster5.xml"/><Relationship Id="rId4" Type="http://schemas.openxmlformats.org/officeDocument/2006/relationships/tags" Target="../tags/tag129.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vmlDrawing" Target="../drawings/vmlDrawing37.vml"/><Relationship Id="rId6" Type="http://schemas.openxmlformats.org/officeDocument/2006/relationships/oleObject" Target="../embeddings/oleObject37.bin"/><Relationship Id="rId5" Type="http://schemas.openxmlformats.org/officeDocument/2006/relationships/slideMaster" Target="../slideMasters/slideMaster5.xml"/><Relationship Id="rId4" Type="http://schemas.openxmlformats.org/officeDocument/2006/relationships/tags" Target="../tags/tag132.xml"/></Relationships>
</file>

<file path=ppt/slideLayouts/_rels/slideLayout45.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tags" Target="../tags/tag134.xml"/><Relationship Id="rId7" Type="http://schemas.openxmlformats.org/officeDocument/2006/relationships/slideMaster" Target="../slideMasters/slideMaster5.xml"/><Relationship Id="rId2" Type="http://schemas.openxmlformats.org/officeDocument/2006/relationships/tags" Target="../tags/tag133.xml"/><Relationship Id="rId1" Type="http://schemas.openxmlformats.org/officeDocument/2006/relationships/vmlDrawing" Target="../drawings/vmlDrawing38.v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38.xml"/><Relationship Id="rId1" Type="http://schemas.openxmlformats.org/officeDocument/2006/relationships/vmlDrawing" Target="../drawings/vmlDrawing39.vml"/><Relationship Id="rId4" Type="http://schemas.openxmlformats.org/officeDocument/2006/relationships/oleObject" Target="../embeddings/oleObject39.bin"/></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Master" Target="../slideMasters/slideMaster5.xml"/><Relationship Id="rId1" Type="http://schemas.openxmlformats.org/officeDocument/2006/relationships/vmlDrawing" Target="../drawings/vmlDrawing40.v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vmlDrawing" Target="../drawings/vmlDrawing41.vml"/><Relationship Id="rId6" Type="http://schemas.openxmlformats.org/officeDocument/2006/relationships/oleObject" Target="../embeddings/oleObject41.bin"/><Relationship Id="rId5" Type="http://schemas.openxmlformats.org/officeDocument/2006/relationships/image" Target="../media/image6.jpeg"/><Relationship Id="rId4"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image" Target="../media/image7.jpeg"/><Relationship Id="rId5" Type="http://schemas.openxmlformats.org/officeDocument/2006/relationships/slideMaster" Target="../slideMasters/slideMaster1.xml"/><Relationship Id="rId4" Type="http://schemas.openxmlformats.org/officeDocument/2006/relationships/tags" Target="../tags/tag22.xml"/></Relationships>
</file>

<file path=ppt/slideLayouts/_rels/slideLayout50.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150.xml"/><Relationship Id="rId7" Type="http://schemas.openxmlformats.org/officeDocument/2006/relationships/tags" Target="../tags/tag154.xml"/><Relationship Id="rId12" Type="http://schemas.openxmlformats.org/officeDocument/2006/relationships/image" Target="../media/image5.png"/><Relationship Id="rId2" Type="http://schemas.openxmlformats.org/officeDocument/2006/relationships/tags" Target="../tags/tag149.xml"/><Relationship Id="rId1" Type="http://schemas.openxmlformats.org/officeDocument/2006/relationships/vmlDrawing" Target="../drawings/vmlDrawing43.vml"/><Relationship Id="rId6" Type="http://schemas.openxmlformats.org/officeDocument/2006/relationships/tags" Target="../tags/tag153.xml"/><Relationship Id="rId11" Type="http://schemas.openxmlformats.org/officeDocument/2006/relationships/image" Target="../media/image4.emf"/><Relationship Id="rId5" Type="http://schemas.openxmlformats.org/officeDocument/2006/relationships/tags" Target="../tags/tag152.xml"/><Relationship Id="rId10" Type="http://schemas.openxmlformats.org/officeDocument/2006/relationships/oleObject" Target="../embeddings/oleObject43.bin"/><Relationship Id="rId4" Type="http://schemas.openxmlformats.org/officeDocument/2006/relationships/tags" Target="../tags/tag151.xml"/><Relationship Id="rId9" Type="http://schemas.openxmlformats.org/officeDocument/2006/relationships/image" Target="../media/image3.jpeg"/></Relationships>
</file>

<file path=ppt/slideLayouts/_rels/slideLayout51.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156.xml"/><Relationship Id="rId7" Type="http://schemas.openxmlformats.org/officeDocument/2006/relationships/tags" Target="../tags/tag160.xml"/><Relationship Id="rId12" Type="http://schemas.openxmlformats.org/officeDocument/2006/relationships/image" Target="../media/image4.emf"/><Relationship Id="rId2" Type="http://schemas.openxmlformats.org/officeDocument/2006/relationships/tags" Target="../tags/tag155.xml"/><Relationship Id="rId1" Type="http://schemas.openxmlformats.org/officeDocument/2006/relationships/vmlDrawing" Target="../drawings/vmlDrawing44.vml"/><Relationship Id="rId6" Type="http://schemas.openxmlformats.org/officeDocument/2006/relationships/tags" Target="../tags/tag159.xml"/><Relationship Id="rId11" Type="http://schemas.openxmlformats.org/officeDocument/2006/relationships/image" Target="../media/image5.png"/><Relationship Id="rId5" Type="http://schemas.openxmlformats.org/officeDocument/2006/relationships/tags" Target="../tags/tag158.xml"/><Relationship Id="rId10" Type="http://schemas.openxmlformats.org/officeDocument/2006/relationships/oleObject" Target="../embeddings/oleObject44.bin"/><Relationship Id="rId4" Type="http://schemas.openxmlformats.org/officeDocument/2006/relationships/tags" Target="../tags/tag157.xml"/><Relationship Id="rId9" Type="http://schemas.openxmlformats.org/officeDocument/2006/relationships/image" Target="../media/image6.jpeg"/></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162.xml"/><Relationship Id="rId7" Type="http://schemas.openxmlformats.org/officeDocument/2006/relationships/oleObject" Target="../embeddings/oleObject45.bin"/><Relationship Id="rId2" Type="http://schemas.openxmlformats.org/officeDocument/2006/relationships/tags" Target="../tags/tag161.xml"/><Relationship Id="rId1" Type="http://schemas.openxmlformats.org/officeDocument/2006/relationships/vmlDrawing" Target="../drawings/vmlDrawing45.vml"/><Relationship Id="rId6" Type="http://schemas.openxmlformats.org/officeDocument/2006/relationships/image" Target="../media/image7.jpeg"/><Relationship Id="rId5" Type="http://schemas.openxmlformats.org/officeDocument/2006/relationships/slideMaster" Target="../slideMasters/slideMaster6.xml"/><Relationship Id="rId4" Type="http://schemas.openxmlformats.org/officeDocument/2006/relationships/tags" Target="../tags/tag163.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vmlDrawing" Target="../drawings/vmlDrawing46.vml"/><Relationship Id="rId5" Type="http://schemas.openxmlformats.org/officeDocument/2006/relationships/oleObject" Target="../embeddings/oleObject46.bin"/><Relationship Id="rId4"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vmlDrawing" Target="../drawings/vmlDrawing47.vml"/><Relationship Id="rId6" Type="http://schemas.openxmlformats.org/officeDocument/2006/relationships/oleObject" Target="../embeddings/oleObject47.bin"/><Relationship Id="rId5" Type="http://schemas.openxmlformats.org/officeDocument/2006/relationships/slideMaster" Target="../slideMasters/slideMaster6.xml"/><Relationship Id="rId4" Type="http://schemas.openxmlformats.org/officeDocument/2006/relationships/tags" Target="../tags/tag168.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vmlDrawing" Target="../drawings/vmlDrawing48.vml"/><Relationship Id="rId6" Type="http://schemas.openxmlformats.org/officeDocument/2006/relationships/oleObject" Target="../embeddings/oleObject48.bin"/><Relationship Id="rId5" Type="http://schemas.openxmlformats.org/officeDocument/2006/relationships/slideMaster" Target="../slideMasters/slideMaster6.xml"/><Relationship Id="rId4" Type="http://schemas.openxmlformats.org/officeDocument/2006/relationships/tags" Target="../tags/tag171.xml"/></Relationships>
</file>

<file path=ppt/slideLayouts/_rels/slideLayout56.xml.rels><?xml version="1.0" encoding="UTF-8" standalone="yes"?>
<Relationships xmlns="http://schemas.openxmlformats.org/package/2006/relationships"><Relationship Id="rId8" Type="http://schemas.openxmlformats.org/officeDocument/2006/relationships/oleObject" Target="../embeddings/oleObject49.bin"/><Relationship Id="rId3" Type="http://schemas.openxmlformats.org/officeDocument/2006/relationships/tags" Target="../tags/tag173.xml"/><Relationship Id="rId7" Type="http://schemas.openxmlformats.org/officeDocument/2006/relationships/slideMaster" Target="../slideMasters/slideMaster6.xml"/><Relationship Id="rId2" Type="http://schemas.openxmlformats.org/officeDocument/2006/relationships/tags" Target="../tags/tag172.xml"/><Relationship Id="rId1" Type="http://schemas.openxmlformats.org/officeDocument/2006/relationships/vmlDrawing" Target="../drawings/vmlDrawing49.vml"/><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tags" Target="../tags/tag17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77.xml"/><Relationship Id="rId1" Type="http://schemas.openxmlformats.org/officeDocument/2006/relationships/vmlDrawing" Target="../drawings/vmlDrawing50.vml"/><Relationship Id="rId4" Type="http://schemas.openxmlformats.org/officeDocument/2006/relationships/oleObject" Target="../embeddings/oleObject50.bin"/></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6.xml"/><Relationship Id="rId1" Type="http://schemas.openxmlformats.org/officeDocument/2006/relationships/vmlDrawing" Target="../drawings/vmlDrawing51.v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vmlDrawing" Target="../drawings/vmlDrawing5.vml"/><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89.xml"/><Relationship Id="rId7" Type="http://schemas.openxmlformats.org/officeDocument/2006/relationships/oleObject" Target="../embeddings/oleObject53.bin"/><Relationship Id="rId2" Type="http://schemas.openxmlformats.org/officeDocument/2006/relationships/tags" Target="../tags/tag188.xml"/><Relationship Id="rId1" Type="http://schemas.openxmlformats.org/officeDocument/2006/relationships/vmlDrawing" Target="../drawings/vmlDrawing53.vml"/><Relationship Id="rId6" Type="http://schemas.openxmlformats.org/officeDocument/2006/relationships/slideMaster" Target="../slideMasters/slideMaster7.xml"/><Relationship Id="rId5" Type="http://schemas.openxmlformats.org/officeDocument/2006/relationships/tags" Target="../tags/tag191.xml"/><Relationship Id="rId4" Type="http://schemas.openxmlformats.org/officeDocument/2006/relationships/tags" Target="../tags/tag190.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92.xml"/><Relationship Id="rId1" Type="http://schemas.openxmlformats.org/officeDocument/2006/relationships/vmlDrawing" Target="../drawings/vmlDrawing54.vml"/><Relationship Id="rId5" Type="http://schemas.openxmlformats.org/officeDocument/2006/relationships/image" Target="../media/image14.png"/><Relationship Id="rId4" Type="http://schemas.openxmlformats.org/officeDocument/2006/relationships/oleObject" Target="../embeddings/oleObject54.bin"/></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Master" Target="../slideMasters/slideMaster7.xml"/><Relationship Id="rId1" Type="http://schemas.openxmlformats.org/officeDocument/2006/relationships/vmlDrawing" Target="../drawings/vmlDrawing55.vml"/></Relationships>
</file>

<file path=ppt/slideLayouts/_rels/slideLayout63.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image" Target="../media/image5.png"/><Relationship Id="rId2" Type="http://schemas.openxmlformats.org/officeDocument/2006/relationships/tags" Target="../tags/tag201.xml"/><Relationship Id="rId1" Type="http://schemas.openxmlformats.org/officeDocument/2006/relationships/vmlDrawing" Target="../drawings/vmlDrawing57.vml"/><Relationship Id="rId6" Type="http://schemas.openxmlformats.org/officeDocument/2006/relationships/tags" Target="../tags/tag205.xml"/><Relationship Id="rId11" Type="http://schemas.openxmlformats.org/officeDocument/2006/relationships/image" Target="../media/image4.emf"/><Relationship Id="rId5" Type="http://schemas.openxmlformats.org/officeDocument/2006/relationships/tags" Target="../tags/tag204.xml"/><Relationship Id="rId10" Type="http://schemas.openxmlformats.org/officeDocument/2006/relationships/oleObject" Target="../embeddings/oleObject57.bin"/><Relationship Id="rId4" Type="http://schemas.openxmlformats.org/officeDocument/2006/relationships/tags" Target="../tags/tag203.xml"/><Relationship Id="rId9" Type="http://schemas.openxmlformats.org/officeDocument/2006/relationships/image" Target="../media/image3.jpeg"/></Relationships>
</file>

<file path=ppt/slideLayouts/_rels/slideLayout64.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208.xml"/><Relationship Id="rId7" Type="http://schemas.openxmlformats.org/officeDocument/2006/relationships/tags" Target="../tags/tag212.xml"/><Relationship Id="rId12" Type="http://schemas.openxmlformats.org/officeDocument/2006/relationships/image" Target="../media/image4.emf"/><Relationship Id="rId2" Type="http://schemas.openxmlformats.org/officeDocument/2006/relationships/tags" Target="../tags/tag207.xml"/><Relationship Id="rId1" Type="http://schemas.openxmlformats.org/officeDocument/2006/relationships/vmlDrawing" Target="../drawings/vmlDrawing58.vml"/><Relationship Id="rId6" Type="http://schemas.openxmlformats.org/officeDocument/2006/relationships/tags" Target="../tags/tag211.xml"/><Relationship Id="rId11" Type="http://schemas.openxmlformats.org/officeDocument/2006/relationships/image" Target="../media/image5.png"/><Relationship Id="rId5" Type="http://schemas.openxmlformats.org/officeDocument/2006/relationships/tags" Target="../tags/tag210.xml"/><Relationship Id="rId10" Type="http://schemas.openxmlformats.org/officeDocument/2006/relationships/oleObject" Target="../embeddings/oleObject58.bin"/><Relationship Id="rId4" Type="http://schemas.openxmlformats.org/officeDocument/2006/relationships/tags" Target="../tags/tag209.xml"/><Relationship Id="rId9" Type="http://schemas.openxmlformats.org/officeDocument/2006/relationships/image" Target="../media/image6.jpeg"/></Relationships>
</file>

<file path=ppt/slideLayouts/_rels/slideLayout65.xml.rels><?xml version="1.0" encoding="UTF-8" standalone="yes"?>
<Relationships xmlns="http://schemas.openxmlformats.org/package/2006/relationships"><Relationship Id="rId3" Type="http://schemas.openxmlformats.org/officeDocument/2006/relationships/tags" Target="../tags/tag214.xml"/><Relationship Id="rId7" Type="http://schemas.openxmlformats.org/officeDocument/2006/relationships/oleObject" Target="../embeddings/oleObject59.bin"/><Relationship Id="rId2" Type="http://schemas.openxmlformats.org/officeDocument/2006/relationships/tags" Target="../tags/tag213.xml"/><Relationship Id="rId1" Type="http://schemas.openxmlformats.org/officeDocument/2006/relationships/vmlDrawing" Target="../drawings/vmlDrawing59.vml"/><Relationship Id="rId6" Type="http://schemas.openxmlformats.org/officeDocument/2006/relationships/image" Target="../media/image7.jpeg"/><Relationship Id="rId5" Type="http://schemas.openxmlformats.org/officeDocument/2006/relationships/slideMaster" Target="../slideMasters/slideMaster8.xml"/><Relationship Id="rId4" Type="http://schemas.openxmlformats.org/officeDocument/2006/relationships/tags" Target="../tags/tag215.xml"/></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vmlDrawing" Target="../drawings/vmlDrawing60.vml"/><Relationship Id="rId5" Type="http://schemas.openxmlformats.org/officeDocument/2006/relationships/oleObject" Target="../embeddings/oleObject60.bin"/><Relationship Id="rId4"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vmlDrawing" Target="../drawings/vmlDrawing61.vml"/><Relationship Id="rId6" Type="http://schemas.openxmlformats.org/officeDocument/2006/relationships/oleObject" Target="../embeddings/oleObject61.bin"/><Relationship Id="rId5" Type="http://schemas.openxmlformats.org/officeDocument/2006/relationships/slideMaster" Target="../slideMasters/slideMaster8.xml"/><Relationship Id="rId4" Type="http://schemas.openxmlformats.org/officeDocument/2006/relationships/tags" Target="../tags/tag220.xml"/></Relationships>
</file>

<file path=ppt/slideLayouts/_rels/slideLayout68.xml.rels><?xml version="1.0" encoding="UTF-8" standalone="yes"?>
<Relationships xmlns="http://schemas.openxmlformats.org/package/2006/relationships"><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vmlDrawing" Target="../drawings/vmlDrawing62.vml"/><Relationship Id="rId6" Type="http://schemas.openxmlformats.org/officeDocument/2006/relationships/oleObject" Target="../embeddings/oleObject62.bin"/><Relationship Id="rId5" Type="http://schemas.openxmlformats.org/officeDocument/2006/relationships/slideMaster" Target="../slideMasters/slideMaster8.xml"/><Relationship Id="rId4" Type="http://schemas.openxmlformats.org/officeDocument/2006/relationships/tags" Target="../tags/tag223.xml"/></Relationships>
</file>

<file path=ppt/slideLayouts/_rels/slideLayout69.xml.rels><?xml version="1.0" encoding="UTF-8" standalone="yes"?>
<Relationships xmlns="http://schemas.openxmlformats.org/package/2006/relationships"><Relationship Id="rId8" Type="http://schemas.openxmlformats.org/officeDocument/2006/relationships/oleObject" Target="../embeddings/oleObject63.bin"/><Relationship Id="rId3" Type="http://schemas.openxmlformats.org/officeDocument/2006/relationships/tags" Target="../tags/tag225.xml"/><Relationship Id="rId7" Type="http://schemas.openxmlformats.org/officeDocument/2006/relationships/slideMaster" Target="../slideMasters/slideMaster8.xml"/><Relationship Id="rId2" Type="http://schemas.openxmlformats.org/officeDocument/2006/relationships/tags" Target="../tags/tag224.xml"/><Relationship Id="rId1" Type="http://schemas.openxmlformats.org/officeDocument/2006/relationships/vmlDrawing" Target="../drawings/vmlDrawing63.vml"/><Relationship Id="rId6" Type="http://schemas.openxmlformats.org/officeDocument/2006/relationships/tags" Target="../tags/tag228.xml"/><Relationship Id="rId5" Type="http://schemas.openxmlformats.org/officeDocument/2006/relationships/tags" Target="../tags/tag227.xml"/><Relationship Id="rId4" Type="http://schemas.openxmlformats.org/officeDocument/2006/relationships/tags" Target="../tags/tag226.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27.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29.xml"/><Relationship Id="rId1" Type="http://schemas.openxmlformats.org/officeDocument/2006/relationships/vmlDrawing" Target="../drawings/vmlDrawing64.vml"/><Relationship Id="rId4" Type="http://schemas.openxmlformats.org/officeDocument/2006/relationships/oleObject" Target="../embeddings/oleObject64.bin"/></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Master" Target="../slideMasters/slideMaster8.xml"/><Relationship Id="rId1" Type="http://schemas.openxmlformats.org/officeDocument/2006/relationships/vmlDrawing" Target="../drawings/vmlDrawing65.vml"/></Relationships>
</file>

<file path=ppt/slideLayouts/_rels/slideLayout73.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239.xml"/><Relationship Id="rId7" Type="http://schemas.openxmlformats.org/officeDocument/2006/relationships/tags" Target="../tags/tag243.xml"/><Relationship Id="rId12" Type="http://schemas.openxmlformats.org/officeDocument/2006/relationships/image" Target="../media/image5.png"/><Relationship Id="rId2" Type="http://schemas.openxmlformats.org/officeDocument/2006/relationships/tags" Target="../tags/tag238.xml"/><Relationship Id="rId1" Type="http://schemas.openxmlformats.org/officeDocument/2006/relationships/vmlDrawing" Target="../drawings/vmlDrawing67.vml"/><Relationship Id="rId6" Type="http://schemas.openxmlformats.org/officeDocument/2006/relationships/tags" Target="../tags/tag242.xml"/><Relationship Id="rId11" Type="http://schemas.openxmlformats.org/officeDocument/2006/relationships/image" Target="../media/image4.emf"/><Relationship Id="rId5" Type="http://schemas.openxmlformats.org/officeDocument/2006/relationships/tags" Target="../tags/tag241.xml"/><Relationship Id="rId10" Type="http://schemas.openxmlformats.org/officeDocument/2006/relationships/oleObject" Target="../embeddings/oleObject67.bin"/><Relationship Id="rId4" Type="http://schemas.openxmlformats.org/officeDocument/2006/relationships/tags" Target="../tags/tag240.xml"/><Relationship Id="rId9" Type="http://schemas.openxmlformats.org/officeDocument/2006/relationships/image" Target="../media/image3.jpeg"/></Relationships>
</file>

<file path=ppt/slideLayouts/_rels/slideLayout74.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245.xml"/><Relationship Id="rId7" Type="http://schemas.openxmlformats.org/officeDocument/2006/relationships/tags" Target="../tags/tag249.xml"/><Relationship Id="rId12" Type="http://schemas.openxmlformats.org/officeDocument/2006/relationships/image" Target="../media/image4.emf"/><Relationship Id="rId2" Type="http://schemas.openxmlformats.org/officeDocument/2006/relationships/tags" Target="../tags/tag244.xml"/><Relationship Id="rId1" Type="http://schemas.openxmlformats.org/officeDocument/2006/relationships/vmlDrawing" Target="../drawings/vmlDrawing68.vml"/><Relationship Id="rId6" Type="http://schemas.openxmlformats.org/officeDocument/2006/relationships/tags" Target="../tags/tag248.xml"/><Relationship Id="rId11" Type="http://schemas.openxmlformats.org/officeDocument/2006/relationships/image" Target="../media/image5.png"/><Relationship Id="rId5" Type="http://schemas.openxmlformats.org/officeDocument/2006/relationships/tags" Target="../tags/tag247.xml"/><Relationship Id="rId10" Type="http://schemas.openxmlformats.org/officeDocument/2006/relationships/oleObject" Target="../embeddings/oleObject68.bin"/><Relationship Id="rId4" Type="http://schemas.openxmlformats.org/officeDocument/2006/relationships/tags" Target="../tags/tag246.xml"/><Relationship Id="rId9" Type="http://schemas.openxmlformats.org/officeDocument/2006/relationships/image" Target="../media/image6.jpeg"/></Relationships>
</file>

<file path=ppt/slideLayouts/_rels/slideLayout75.xml.rels><?xml version="1.0" encoding="UTF-8" standalone="yes"?>
<Relationships xmlns="http://schemas.openxmlformats.org/package/2006/relationships"><Relationship Id="rId3" Type="http://schemas.openxmlformats.org/officeDocument/2006/relationships/tags" Target="../tags/tag251.xml"/><Relationship Id="rId7" Type="http://schemas.openxmlformats.org/officeDocument/2006/relationships/oleObject" Target="../embeddings/oleObject69.bin"/><Relationship Id="rId2" Type="http://schemas.openxmlformats.org/officeDocument/2006/relationships/tags" Target="../tags/tag250.xml"/><Relationship Id="rId1" Type="http://schemas.openxmlformats.org/officeDocument/2006/relationships/vmlDrawing" Target="../drawings/vmlDrawing69.vml"/><Relationship Id="rId6" Type="http://schemas.openxmlformats.org/officeDocument/2006/relationships/image" Target="../media/image7.jpeg"/><Relationship Id="rId5" Type="http://schemas.openxmlformats.org/officeDocument/2006/relationships/slideMaster" Target="../slideMasters/slideMaster9.xml"/><Relationship Id="rId4" Type="http://schemas.openxmlformats.org/officeDocument/2006/relationships/tags" Target="../tags/tag252.xml"/></Relationships>
</file>

<file path=ppt/slideLayouts/_rels/slideLayout76.xml.rels><?xml version="1.0" encoding="UTF-8" standalone="yes"?>
<Relationships xmlns="http://schemas.openxmlformats.org/package/2006/relationships"><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vmlDrawing" Target="../drawings/vmlDrawing70.vml"/><Relationship Id="rId5" Type="http://schemas.openxmlformats.org/officeDocument/2006/relationships/oleObject" Target="../embeddings/oleObject70.bin"/><Relationship Id="rId4"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vmlDrawing" Target="../drawings/vmlDrawing71.vml"/><Relationship Id="rId6" Type="http://schemas.openxmlformats.org/officeDocument/2006/relationships/oleObject" Target="../embeddings/oleObject71.bin"/><Relationship Id="rId5" Type="http://schemas.openxmlformats.org/officeDocument/2006/relationships/slideMaster" Target="../slideMasters/slideMaster9.xml"/><Relationship Id="rId4" Type="http://schemas.openxmlformats.org/officeDocument/2006/relationships/tags" Target="../tags/tag257.xml"/></Relationships>
</file>

<file path=ppt/slideLayouts/_rels/slideLayout78.xml.rels><?xml version="1.0" encoding="UTF-8" standalone="yes"?>
<Relationships xmlns="http://schemas.openxmlformats.org/package/2006/relationships"><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vmlDrawing" Target="../drawings/vmlDrawing72.vml"/><Relationship Id="rId6" Type="http://schemas.openxmlformats.org/officeDocument/2006/relationships/oleObject" Target="../embeddings/oleObject72.bin"/><Relationship Id="rId5" Type="http://schemas.openxmlformats.org/officeDocument/2006/relationships/slideMaster" Target="../slideMasters/slideMaster9.xml"/><Relationship Id="rId4" Type="http://schemas.openxmlformats.org/officeDocument/2006/relationships/tags" Target="../tags/tag260.xml"/></Relationships>
</file>

<file path=ppt/slideLayouts/_rels/slideLayout79.xml.rels><?xml version="1.0" encoding="UTF-8" standalone="yes"?>
<Relationships xmlns="http://schemas.openxmlformats.org/package/2006/relationships"><Relationship Id="rId8" Type="http://schemas.openxmlformats.org/officeDocument/2006/relationships/oleObject" Target="../embeddings/oleObject73.bin"/><Relationship Id="rId3" Type="http://schemas.openxmlformats.org/officeDocument/2006/relationships/tags" Target="../tags/tag262.xml"/><Relationship Id="rId7" Type="http://schemas.openxmlformats.org/officeDocument/2006/relationships/slideMaster" Target="../slideMasters/slideMaster9.xml"/><Relationship Id="rId2" Type="http://schemas.openxmlformats.org/officeDocument/2006/relationships/tags" Target="../tags/tag261.xml"/><Relationship Id="rId1" Type="http://schemas.openxmlformats.org/officeDocument/2006/relationships/vmlDrawing" Target="../drawings/vmlDrawing73.vml"/><Relationship Id="rId6" Type="http://schemas.openxmlformats.org/officeDocument/2006/relationships/tags" Target="../tags/tag265.xml"/><Relationship Id="rId5" Type="http://schemas.openxmlformats.org/officeDocument/2006/relationships/tags" Target="../tags/tag264.xml"/><Relationship Id="rId4" Type="http://schemas.openxmlformats.org/officeDocument/2006/relationships/tags" Target="../tags/tag263.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30.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66.xml"/><Relationship Id="rId1" Type="http://schemas.openxmlformats.org/officeDocument/2006/relationships/vmlDrawing" Target="../drawings/vmlDrawing74.vml"/><Relationship Id="rId4" Type="http://schemas.openxmlformats.org/officeDocument/2006/relationships/oleObject" Target="../embeddings/oleObject74.bin"/></Relationships>
</file>

<file path=ppt/slideLayouts/_rels/slideLayout82.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Master" Target="../slideMasters/slideMaster9.xml"/><Relationship Id="rId1" Type="http://schemas.openxmlformats.org/officeDocument/2006/relationships/vmlDrawing" Target="../drawings/vmlDrawing75.v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8" Type="http://schemas.openxmlformats.org/officeDocument/2006/relationships/slideMaster" Target="../slideMasters/slideMaster10.xml"/><Relationship Id="rId3" Type="http://schemas.openxmlformats.org/officeDocument/2006/relationships/tags" Target="../tags/tag276.xml"/><Relationship Id="rId7" Type="http://schemas.openxmlformats.org/officeDocument/2006/relationships/tags" Target="../tags/tag280.xml"/><Relationship Id="rId12" Type="http://schemas.openxmlformats.org/officeDocument/2006/relationships/image" Target="../media/image5.png"/><Relationship Id="rId2" Type="http://schemas.openxmlformats.org/officeDocument/2006/relationships/tags" Target="../tags/tag275.xml"/><Relationship Id="rId1" Type="http://schemas.openxmlformats.org/officeDocument/2006/relationships/vmlDrawing" Target="../drawings/vmlDrawing77.vml"/><Relationship Id="rId6" Type="http://schemas.openxmlformats.org/officeDocument/2006/relationships/tags" Target="../tags/tag279.xml"/><Relationship Id="rId11" Type="http://schemas.openxmlformats.org/officeDocument/2006/relationships/image" Target="../media/image4.emf"/><Relationship Id="rId5" Type="http://schemas.openxmlformats.org/officeDocument/2006/relationships/tags" Target="../tags/tag278.xml"/><Relationship Id="rId10" Type="http://schemas.openxmlformats.org/officeDocument/2006/relationships/oleObject" Target="../embeddings/oleObject77.bin"/><Relationship Id="rId4" Type="http://schemas.openxmlformats.org/officeDocument/2006/relationships/tags" Target="../tags/tag277.xml"/><Relationship Id="rId9" Type="http://schemas.openxmlformats.org/officeDocument/2006/relationships/image" Target="../media/image3.jpeg"/></Relationships>
</file>

<file path=ppt/slideLayouts/_rels/slideLayout85.xml.rels><?xml version="1.0" encoding="UTF-8" standalone="yes"?>
<Relationships xmlns="http://schemas.openxmlformats.org/package/2006/relationships"><Relationship Id="rId8" Type="http://schemas.openxmlformats.org/officeDocument/2006/relationships/slideMaster" Target="../slideMasters/slideMaster10.xml"/><Relationship Id="rId3" Type="http://schemas.openxmlformats.org/officeDocument/2006/relationships/tags" Target="../tags/tag282.xml"/><Relationship Id="rId7" Type="http://schemas.openxmlformats.org/officeDocument/2006/relationships/tags" Target="../tags/tag286.xml"/><Relationship Id="rId12" Type="http://schemas.openxmlformats.org/officeDocument/2006/relationships/image" Target="../media/image4.emf"/><Relationship Id="rId2" Type="http://schemas.openxmlformats.org/officeDocument/2006/relationships/tags" Target="../tags/tag281.xml"/><Relationship Id="rId1" Type="http://schemas.openxmlformats.org/officeDocument/2006/relationships/vmlDrawing" Target="../drawings/vmlDrawing78.vml"/><Relationship Id="rId6" Type="http://schemas.openxmlformats.org/officeDocument/2006/relationships/tags" Target="../tags/tag285.xml"/><Relationship Id="rId11" Type="http://schemas.openxmlformats.org/officeDocument/2006/relationships/image" Target="../media/image5.png"/><Relationship Id="rId5" Type="http://schemas.openxmlformats.org/officeDocument/2006/relationships/tags" Target="../tags/tag284.xml"/><Relationship Id="rId10" Type="http://schemas.openxmlformats.org/officeDocument/2006/relationships/oleObject" Target="../embeddings/oleObject78.bin"/><Relationship Id="rId4" Type="http://schemas.openxmlformats.org/officeDocument/2006/relationships/tags" Target="../tags/tag283.xml"/><Relationship Id="rId9" Type="http://schemas.openxmlformats.org/officeDocument/2006/relationships/image" Target="../media/image6.jpeg"/></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288.xml"/><Relationship Id="rId7" Type="http://schemas.openxmlformats.org/officeDocument/2006/relationships/oleObject" Target="../embeddings/oleObject79.bin"/><Relationship Id="rId2" Type="http://schemas.openxmlformats.org/officeDocument/2006/relationships/tags" Target="../tags/tag287.xml"/><Relationship Id="rId1" Type="http://schemas.openxmlformats.org/officeDocument/2006/relationships/vmlDrawing" Target="../drawings/vmlDrawing79.vml"/><Relationship Id="rId6" Type="http://schemas.openxmlformats.org/officeDocument/2006/relationships/image" Target="../media/image7.jpeg"/><Relationship Id="rId5" Type="http://schemas.openxmlformats.org/officeDocument/2006/relationships/slideMaster" Target="../slideMasters/slideMaster10.xml"/><Relationship Id="rId4" Type="http://schemas.openxmlformats.org/officeDocument/2006/relationships/tags" Target="../tags/tag289.xml"/></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291.xml"/><Relationship Id="rId2" Type="http://schemas.openxmlformats.org/officeDocument/2006/relationships/tags" Target="../tags/tag290.xml"/><Relationship Id="rId1" Type="http://schemas.openxmlformats.org/officeDocument/2006/relationships/vmlDrawing" Target="../drawings/vmlDrawing80.vml"/><Relationship Id="rId5" Type="http://schemas.openxmlformats.org/officeDocument/2006/relationships/oleObject" Target="../embeddings/oleObject80.bin"/><Relationship Id="rId4"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93.xml"/><Relationship Id="rId2" Type="http://schemas.openxmlformats.org/officeDocument/2006/relationships/tags" Target="../tags/tag292.xml"/><Relationship Id="rId1" Type="http://schemas.openxmlformats.org/officeDocument/2006/relationships/vmlDrawing" Target="../drawings/vmlDrawing81.vml"/><Relationship Id="rId6" Type="http://schemas.openxmlformats.org/officeDocument/2006/relationships/oleObject" Target="../embeddings/oleObject81.bin"/><Relationship Id="rId5" Type="http://schemas.openxmlformats.org/officeDocument/2006/relationships/slideMaster" Target="../slideMasters/slideMaster10.xml"/><Relationship Id="rId4" Type="http://schemas.openxmlformats.org/officeDocument/2006/relationships/tags" Target="../tags/tag294.xml"/></Relationships>
</file>

<file path=ppt/slideLayouts/_rels/slideLayout89.xml.rels><?xml version="1.0" encoding="UTF-8" standalone="yes"?>
<Relationships xmlns="http://schemas.openxmlformats.org/package/2006/relationships"><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vmlDrawing" Target="../drawings/vmlDrawing82.vml"/><Relationship Id="rId6" Type="http://schemas.openxmlformats.org/officeDocument/2006/relationships/oleObject" Target="../embeddings/oleObject82.bin"/><Relationship Id="rId5" Type="http://schemas.openxmlformats.org/officeDocument/2006/relationships/slideMaster" Target="../slideMasters/slideMaster10.xml"/><Relationship Id="rId4" Type="http://schemas.openxmlformats.org/officeDocument/2006/relationships/tags" Target="../tags/tag297.xml"/></Relationships>
</file>

<file path=ppt/slideLayouts/_rels/slideLayout9.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32.xml"/><Relationship Id="rId7"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vmlDrawing" Target="../drawings/vmlDrawing8.v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s>
</file>

<file path=ppt/slideLayouts/_rels/slideLayout90.xml.rels><?xml version="1.0" encoding="UTF-8" standalone="yes"?>
<Relationships xmlns="http://schemas.openxmlformats.org/package/2006/relationships"><Relationship Id="rId8" Type="http://schemas.openxmlformats.org/officeDocument/2006/relationships/oleObject" Target="../embeddings/oleObject83.bin"/><Relationship Id="rId3" Type="http://schemas.openxmlformats.org/officeDocument/2006/relationships/tags" Target="../tags/tag299.xml"/><Relationship Id="rId7" Type="http://schemas.openxmlformats.org/officeDocument/2006/relationships/slideMaster" Target="../slideMasters/slideMaster10.xml"/><Relationship Id="rId2" Type="http://schemas.openxmlformats.org/officeDocument/2006/relationships/tags" Target="../tags/tag298.xml"/><Relationship Id="rId1" Type="http://schemas.openxmlformats.org/officeDocument/2006/relationships/vmlDrawing" Target="../drawings/vmlDrawing83.vml"/><Relationship Id="rId6" Type="http://schemas.openxmlformats.org/officeDocument/2006/relationships/tags" Target="../tags/tag302.xml"/><Relationship Id="rId5" Type="http://schemas.openxmlformats.org/officeDocument/2006/relationships/tags" Target="../tags/tag301.xml"/><Relationship Id="rId4" Type="http://schemas.openxmlformats.org/officeDocument/2006/relationships/tags" Target="../tags/tag30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303.xml"/><Relationship Id="rId1" Type="http://schemas.openxmlformats.org/officeDocument/2006/relationships/vmlDrawing" Target="../drawings/vmlDrawing84.vml"/><Relationship Id="rId4" Type="http://schemas.openxmlformats.org/officeDocument/2006/relationships/oleObject" Target="../embeddings/oleObject84.bin"/></Relationships>
</file>

<file path=ppt/slideLayouts/_rels/slideLayout93.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Master" Target="../slideMasters/slideMaster10.xml"/><Relationship Id="rId1" Type="http://schemas.openxmlformats.org/officeDocument/2006/relationships/vmlDrawing" Target="../drawings/vmlDrawing85.v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313.xml"/><Relationship Id="rId7" Type="http://schemas.openxmlformats.org/officeDocument/2006/relationships/tags" Target="../tags/tag317.xml"/><Relationship Id="rId12" Type="http://schemas.openxmlformats.org/officeDocument/2006/relationships/image" Target="../media/image5.png"/><Relationship Id="rId2" Type="http://schemas.openxmlformats.org/officeDocument/2006/relationships/tags" Target="../tags/tag312.xml"/><Relationship Id="rId1" Type="http://schemas.openxmlformats.org/officeDocument/2006/relationships/vmlDrawing" Target="../drawings/vmlDrawing87.vml"/><Relationship Id="rId6" Type="http://schemas.openxmlformats.org/officeDocument/2006/relationships/tags" Target="../tags/tag316.xml"/><Relationship Id="rId11" Type="http://schemas.openxmlformats.org/officeDocument/2006/relationships/image" Target="../media/image4.emf"/><Relationship Id="rId5" Type="http://schemas.openxmlformats.org/officeDocument/2006/relationships/tags" Target="../tags/tag315.xml"/><Relationship Id="rId10" Type="http://schemas.openxmlformats.org/officeDocument/2006/relationships/oleObject" Target="../embeddings/oleObject87.bin"/><Relationship Id="rId4" Type="http://schemas.openxmlformats.org/officeDocument/2006/relationships/tags" Target="../tags/tag314.xml"/><Relationship Id="rId9" Type="http://schemas.openxmlformats.org/officeDocument/2006/relationships/image" Target="../media/image3.jpeg"/></Relationships>
</file>

<file path=ppt/slideLayouts/_rels/slideLayout96.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319.xml"/><Relationship Id="rId7" Type="http://schemas.openxmlformats.org/officeDocument/2006/relationships/tags" Target="../tags/tag323.xml"/><Relationship Id="rId12" Type="http://schemas.openxmlformats.org/officeDocument/2006/relationships/image" Target="../media/image4.emf"/><Relationship Id="rId2" Type="http://schemas.openxmlformats.org/officeDocument/2006/relationships/tags" Target="../tags/tag318.xml"/><Relationship Id="rId1" Type="http://schemas.openxmlformats.org/officeDocument/2006/relationships/vmlDrawing" Target="../drawings/vmlDrawing88.vml"/><Relationship Id="rId6" Type="http://schemas.openxmlformats.org/officeDocument/2006/relationships/tags" Target="../tags/tag322.xml"/><Relationship Id="rId11" Type="http://schemas.openxmlformats.org/officeDocument/2006/relationships/image" Target="../media/image5.png"/><Relationship Id="rId5" Type="http://schemas.openxmlformats.org/officeDocument/2006/relationships/tags" Target="../tags/tag321.xml"/><Relationship Id="rId10" Type="http://schemas.openxmlformats.org/officeDocument/2006/relationships/oleObject" Target="../embeddings/oleObject88.bin"/><Relationship Id="rId4" Type="http://schemas.openxmlformats.org/officeDocument/2006/relationships/tags" Target="../tags/tag320.xml"/><Relationship Id="rId9" Type="http://schemas.openxmlformats.org/officeDocument/2006/relationships/image" Target="../media/image6.jpeg"/></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325.xml"/><Relationship Id="rId7" Type="http://schemas.openxmlformats.org/officeDocument/2006/relationships/oleObject" Target="../embeddings/oleObject89.bin"/><Relationship Id="rId2" Type="http://schemas.openxmlformats.org/officeDocument/2006/relationships/tags" Target="../tags/tag324.xml"/><Relationship Id="rId1" Type="http://schemas.openxmlformats.org/officeDocument/2006/relationships/vmlDrawing" Target="../drawings/vmlDrawing89.vml"/><Relationship Id="rId6" Type="http://schemas.openxmlformats.org/officeDocument/2006/relationships/image" Target="../media/image7.jpeg"/><Relationship Id="rId5" Type="http://schemas.openxmlformats.org/officeDocument/2006/relationships/slideMaster" Target="../slideMasters/slideMaster11.xml"/><Relationship Id="rId4" Type="http://schemas.openxmlformats.org/officeDocument/2006/relationships/tags" Target="../tags/tag326.xml"/></Relationships>
</file>

<file path=ppt/slideLayouts/_rels/slideLayout98.xml.rels><?xml version="1.0" encoding="UTF-8" standalone="yes"?>
<Relationships xmlns="http://schemas.openxmlformats.org/package/2006/relationships"><Relationship Id="rId3" Type="http://schemas.openxmlformats.org/officeDocument/2006/relationships/tags" Target="../tags/tag328.xml"/><Relationship Id="rId2" Type="http://schemas.openxmlformats.org/officeDocument/2006/relationships/tags" Target="../tags/tag327.xml"/><Relationship Id="rId1" Type="http://schemas.openxmlformats.org/officeDocument/2006/relationships/vmlDrawing" Target="../drawings/vmlDrawing90.vml"/><Relationship Id="rId5" Type="http://schemas.openxmlformats.org/officeDocument/2006/relationships/oleObject" Target="../embeddings/oleObject90.bin"/><Relationship Id="rId4"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330.xml"/><Relationship Id="rId2" Type="http://schemas.openxmlformats.org/officeDocument/2006/relationships/tags" Target="../tags/tag329.xml"/><Relationship Id="rId1" Type="http://schemas.openxmlformats.org/officeDocument/2006/relationships/vmlDrawing" Target="../drawings/vmlDrawing91.vml"/><Relationship Id="rId6" Type="http://schemas.openxmlformats.org/officeDocument/2006/relationships/oleObject" Target="../embeddings/oleObject91.bin"/><Relationship Id="rId5" Type="http://schemas.openxmlformats.org/officeDocument/2006/relationships/slideMaster" Target="../slideMasters/slideMaster11.xml"/><Relationship Id="rId4" Type="http://schemas.openxmlformats.org/officeDocument/2006/relationships/tags" Target="../tags/tag33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p:nvPicPr>
        <p:blipFill>
          <a:blip r:embed="rId9" cstate="print"/>
          <a:srcRect l="240" t="25" r="260" b="533"/>
          <a:stretch>
            <a:fillRect/>
          </a:stretch>
        </p:blipFill>
        <p:spPr>
          <a:xfrm>
            <a:off x="0" y="1324099"/>
            <a:ext cx="9144000" cy="5533901"/>
          </a:xfrm>
          <a:prstGeom prst="rect">
            <a:avLst/>
          </a:prstGeom>
        </p:spPr>
      </p:pic>
      <p:sp>
        <p:nvSpPr>
          <p:cNvPr id="18" name="Rectangle 17"/>
          <p:cNvSpPr/>
          <p:nvPr>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p:custDataLst>
              <p:tags r:id="rId3"/>
            </p:custDataLst>
          </p:nvPr>
        </p:nvSpPr>
        <p:spPr bwMode="auto">
          <a:xfrm>
            <a:off x="-1889" y="1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1" y="0"/>
          <a:ext cx="146538" cy="158750"/>
        </p:xfrm>
        <a:graphic>
          <a:graphicData uri="http://schemas.openxmlformats.org/presentationml/2006/ole">
            <p:oleObj spid="_x0000_s181250" name="think-cell Slide" r:id="rId10" imgW="360" imgH="360" progId="">
              <p:embed/>
            </p:oleObj>
          </a:graphicData>
        </a:graphic>
      </p:graphicFrame>
      <p:pic>
        <p:nvPicPr>
          <p:cNvPr id="10" name="Picture 104" descr="C:\Users\UserSim\Desktop\Capgemini\moto.emf"/>
          <p:cNvPicPr>
            <a:picLocks noChangeAspect="1" noChangeArrowheads="1"/>
          </p:cNvPicPr>
          <p:nvPr>
            <p:custDataLst>
              <p:tags r:id="rId4"/>
            </p:custDataLst>
          </p:nvPr>
        </p:nvPicPr>
        <p:blipFill>
          <a:blip r:embed="rId11" cstate="email"/>
          <a:srcRect/>
          <a:stretch>
            <a:fillRect/>
          </a:stretch>
        </p:blipFill>
        <p:spPr bwMode="auto">
          <a:xfrm>
            <a:off x="6064418" y="6520707"/>
            <a:ext cx="2770546" cy="239021"/>
          </a:xfrm>
          <a:prstGeom prst="rect">
            <a:avLst/>
          </a:prstGeom>
          <a:noFill/>
        </p:spPr>
      </p:pic>
      <p:sp>
        <p:nvSpPr>
          <p:cNvPr id="2" name="Title 1"/>
          <p:cNvSpPr>
            <a:spLocks noGrp="1"/>
          </p:cNvSpPr>
          <p:nvPr>
            <p:ph type="ctrTitle" hasCustomPrompt="1"/>
            <p:custDataLst>
              <p:tags r:id="rId5"/>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p:custDataLst>
              <p:tags r:id="rId7"/>
            </p:custDataLst>
          </p:nvPr>
        </p:nvPicPr>
        <p:blipFill>
          <a:blip r:embed="rId12" cstate="email"/>
          <a:srcRect/>
          <a:stretch>
            <a:fillRect/>
          </a:stretch>
        </p:blipFill>
        <p:spPr bwMode="auto">
          <a:xfrm>
            <a:off x="661139" y="653034"/>
            <a:ext cx="2770161" cy="694690"/>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293078" y="1511299"/>
            <a:ext cx="4214720"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293078" y="1902622"/>
            <a:ext cx="4214720"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662793" y="1511299"/>
            <a:ext cx="4185202"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662793" y="1902622"/>
            <a:ext cx="4185202"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293078" y="3894138"/>
            <a:ext cx="4214720"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293078" y="4286597"/>
            <a:ext cx="4214720"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662793" y="3894138"/>
            <a:ext cx="4185202"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662793" y="4286597"/>
            <a:ext cx="4185202"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p:oleObj spid="_x0000_s2734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1533439"/>
            <a:ext cx="4155820"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1533440"/>
            <a:ext cx="4155820"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46538" cy="158750"/>
        </p:xfrm>
        <a:graphic>
          <a:graphicData uri="http://schemas.openxmlformats.org/presentationml/2006/ole">
            <p:oleObj spid="_x0000_s2744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2206953"/>
            <a:ext cx="4155820"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2208394"/>
            <a:ext cx="4155820"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293078" y="1511299"/>
            <a:ext cx="4214720"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293078" y="1902610"/>
            <a:ext cx="4214720"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662793" y="1511299"/>
            <a:ext cx="4185202"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662793" y="1902610"/>
            <a:ext cx="4185202"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293078" y="3894138"/>
            <a:ext cx="4214720"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293078" y="4286607"/>
            <a:ext cx="4214720"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662793" y="3894138"/>
            <a:ext cx="4185202"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662793" y="4286607"/>
            <a:ext cx="4185202"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46538" cy="158750"/>
        </p:xfrm>
        <a:graphic>
          <a:graphicData uri="http://schemas.openxmlformats.org/presentationml/2006/ole">
            <p:oleObj spid="_x0000_s275458" name="think-cell Slide" r:id="rId4"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11" y="1"/>
          <a:ext cx="135749" cy="143985"/>
        </p:xfrm>
        <a:graphic>
          <a:graphicData uri="http://schemas.openxmlformats.org/presentationml/2006/ole">
            <p:oleObj spid="_x0000_s27648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144000" cy="5533901"/>
          </a:xfrm>
          <a:prstGeom prst="rect">
            <a:avLst/>
          </a:prstGeom>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1884" y="0"/>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46538" cy="158750"/>
        </p:xfrm>
        <a:graphic>
          <a:graphicData uri="http://schemas.openxmlformats.org/presentationml/2006/ole">
            <p:oleObj spid="_x0000_s27853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064418" y="6520719"/>
            <a:ext cx="2770546" cy="239021"/>
          </a:xfrm>
          <a:prstGeom prst="rect">
            <a:avLst/>
          </a:prstGeom>
          <a:noFill/>
        </p:spPr>
      </p:pic>
      <p:sp>
        <p:nvSpPr>
          <p:cNvPr id="2" name="Title 1"/>
          <p:cNvSpPr>
            <a:spLocks noGrp="1"/>
          </p:cNvSpPr>
          <p:nvPr>
            <p:ph type="ctrTitle" hasCustomPrompt="1"/>
            <p:custDataLst>
              <p:tags r:id="rId5"/>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3"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661139" y="653034"/>
            <a:ext cx="2770161" cy="694690"/>
          </a:xfrm>
          <a:prstGeom prst="rect">
            <a:avLst/>
          </a:prstGeom>
          <a:noFill/>
        </p:spPr>
      </p:pic>
    </p:spTree>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nvGraphicFramePr>
        <p:xfrm>
          <a:off x="1" y="0"/>
          <a:ext cx="146538" cy="158750"/>
        </p:xfrm>
        <a:graphic>
          <a:graphicData uri="http://schemas.openxmlformats.org/presentationml/2006/ole">
            <p:oleObj spid="_x0000_s27955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145310" y="1968818"/>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1884" y="0"/>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6"/>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064418" y="6520719"/>
            <a:ext cx="2770546" cy="239021"/>
          </a:xfrm>
          <a:prstGeom prst="rect">
            <a:avLst/>
          </a:prstGeom>
          <a:noFill/>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144000" cy="6353298"/>
          </a:xfrm>
          <a:prstGeom prst="rect">
            <a:avLst/>
          </a:prstGeom>
        </p:spPr>
      </p:pic>
      <p:graphicFrame>
        <p:nvGraphicFramePr>
          <p:cNvPr id="7" name="Object 6" hidden="1"/>
          <p:cNvGraphicFramePr>
            <a:graphicFrameLocks noChangeAspect="1"/>
          </p:cNvGraphicFramePr>
          <p:nvPr/>
        </p:nvGraphicFramePr>
        <p:xfrm>
          <a:off x="0" y="0"/>
          <a:ext cx="146538" cy="158750"/>
        </p:xfrm>
        <a:graphic>
          <a:graphicData uri="http://schemas.openxmlformats.org/presentationml/2006/ole">
            <p:oleObj spid="_x0000_s28057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14"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298604" y="1501981"/>
            <a:ext cx="6283986" cy="2950251"/>
          </a:xfrm>
        </p:spPr>
        <p:txBody>
          <a:bodyPr/>
          <a:lstStyle/>
          <a:p>
            <a:pPr lvl="0"/>
            <a:r>
              <a:rPr lang="en-US" noProof="0" dirty="0" smtClean="0"/>
              <a:t>Click to edit Master text style</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2" y="1"/>
          <a:ext cx="135749" cy="143985"/>
        </p:xfrm>
        <a:graphic>
          <a:graphicData uri="http://schemas.openxmlformats.org/presentationml/2006/ole">
            <p:oleObj spid="_x0000_s281602" name="think-cell Slide" r:id="rId5"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1494770"/>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2" y="1"/>
          <a:ext cx="135749" cy="143985"/>
        </p:xfrm>
        <a:graphic>
          <a:graphicData uri="http://schemas.openxmlformats.org/presentationml/2006/ole">
            <p:oleObj spid="_x0000_s28262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298607"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46538" cy="158750"/>
        </p:xfrm>
        <a:graphic>
          <a:graphicData uri="http://schemas.openxmlformats.org/presentationml/2006/ole">
            <p:oleObj spid="_x0000_s188418" name="think-cell Slide" r:id="rId4"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p:oleObj spid="_x0000_s28365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1533439"/>
            <a:ext cx="4155820"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1533440"/>
            <a:ext cx="4155820"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46538" cy="158750"/>
        </p:xfrm>
        <a:graphic>
          <a:graphicData uri="http://schemas.openxmlformats.org/presentationml/2006/ole">
            <p:oleObj spid="_x0000_s28467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2206953"/>
            <a:ext cx="4155820"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2208394"/>
            <a:ext cx="4155820"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293078" y="1511299"/>
            <a:ext cx="4214720"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293078" y="1902610"/>
            <a:ext cx="4214720"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662793" y="1511299"/>
            <a:ext cx="4185202"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662793" y="1902610"/>
            <a:ext cx="4185202"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293078" y="3894138"/>
            <a:ext cx="4214720"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293078" y="4286609"/>
            <a:ext cx="4214720"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662793" y="3894138"/>
            <a:ext cx="4185202"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662793" y="4286609"/>
            <a:ext cx="4185202"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46538" cy="158750"/>
        </p:xfrm>
        <a:graphic>
          <a:graphicData uri="http://schemas.openxmlformats.org/presentationml/2006/ole">
            <p:oleObj spid="_x0000_s285698" name="think-cell Slide" r:id="rId4"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12" y="1"/>
          <a:ext cx="135749" cy="143985"/>
        </p:xfrm>
        <a:graphic>
          <a:graphicData uri="http://schemas.openxmlformats.org/presentationml/2006/ole">
            <p:oleObj spid="_x0000_s2867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144000" cy="5533901"/>
          </a:xfrm>
          <a:prstGeom prst="rect">
            <a:avLst/>
          </a:prstGeom>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1884" y="0"/>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46538" cy="158750"/>
        </p:xfrm>
        <a:graphic>
          <a:graphicData uri="http://schemas.openxmlformats.org/presentationml/2006/ole">
            <p:oleObj spid="_x0000_s2887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064418" y="6520721"/>
            <a:ext cx="2770546" cy="239021"/>
          </a:xfrm>
          <a:prstGeom prst="rect">
            <a:avLst/>
          </a:prstGeom>
          <a:noFill/>
        </p:spPr>
      </p:pic>
      <p:sp>
        <p:nvSpPr>
          <p:cNvPr id="2" name="Title 1"/>
          <p:cNvSpPr>
            <a:spLocks noGrp="1"/>
          </p:cNvSpPr>
          <p:nvPr>
            <p:ph type="ctrTitle" hasCustomPrompt="1"/>
            <p:custDataLst>
              <p:tags r:id="rId5"/>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3"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661139" y="653034"/>
            <a:ext cx="2770161" cy="694690"/>
          </a:xfrm>
          <a:prstGeom prst="rect">
            <a:avLst/>
          </a:prstGeom>
          <a:noFill/>
        </p:spPr>
      </p:pic>
    </p:spTree>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nvGraphicFramePr>
        <p:xfrm>
          <a:off x="1" y="0"/>
          <a:ext cx="146538" cy="158750"/>
        </p:xfrm>
        <a:graphic>
          <a:graphicData uri="http://schemas.openxmlformats.org/presentationml/2006/ole">
            <p:oleObj spid="_x0000_s2897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145310" y="1968818"/>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1884" y="0"/>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6"/>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064418" y="6520721"/>
            <a:ext cx="2770546" cy="239021"/>
          </a:xfrm>
          <a:prstGeom prst="rect">
            <a:avLst/>
          </a:prstGeom>
          <a:noFill/>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144000" cy="6353298"/>
          </a:xfrm>
          <a:prstGeom prst="rect">
            <a:avLst/>
          </a:prstGeom>
        </p:spPr>
      </p:pic>
      <p:graphicFrame>
        <p:nvGraphicFramePr>
          <p:cNvPr id="7" name="Object 6" hidden="1"/>
          <p:cNvGraphicFramePr>
            <a:graphicFrameLocks noChangeAspect="1"/>
          </p:cNvGraphicFramePr>
          <p:nvPr/>
        </p:nvGraphicFramePr>
        <p:xfrm>
          <a:off x="0" y="0"/>
          <a:ext cx="146538" cy="158750"/>
        </p:xfrm>
        <a:graphic>
          <a:graphicData uri="http://schemas.openxmlformats.org/presentationml/2006/ole">
            <p:oleObj spid="_x0000_s2908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15"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298604" y="1501981"/>
            <a:ext cx="6283986" cy="2950251"/>
          </a:xfrm>
        </p:spPr>
        <p:txBody>
          <a:bodyPr/>
          <a:lstStyle/>
          <a:p>
            <a:pPr lvl="0"/>
            <a:r>
              <a:rPr lang="en-US" noProof="0" dirty="0" smtClean="0"/>
              <a:t>Click to edit Master text style</a:t>
            </a: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3" y="1"/>
          <a:ext cx="135749" cy="143985"/>
        </p:xfrm>
        <a:graphic>
          <a:graphicData uri="http://schemas.openxmlformats.org/presentationml/2006/ole">
            <p:oleObj spid="_x0000_s291842" name="think-cell Slide" r:id="rId5"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1494770"/>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3" y="1"/>
          <a:ext cx="135749" cy="143985"/>
        </p:xfrm>
        <a:graphic>
          <a:graphicData uri="http://schemas.openxmlformats.org/presentationml/2006/ole">
            <p:oleObj spid="_x0000_s2928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298607"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6" y="13"/>
          <a:ext cx="135749" cy="143985"/>
        </p:xfrm>
        <a:graphic>
          <a:graphicData uri="http://schemas.openxmlformats.org/presentationml/2006/ole">
            <p:oleObj spid="_x0000_s1894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p:oleObj spid="_x0000_s2938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1533439"/>
            <a:ext cx="4155820"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1533440"/>
            <a:ext cx="4155820"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46538" cy="158750"/>
        </p:xfrm>
        <a:graphic>
          <a:graphicData uri="http://schemas.openxmlformats.org/presentationml/2006/ole">
            <p:oleObj spid="_x0000_s2949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2206953"/>
            <a:ext cx="4155820"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2208394"/>
            <a:ext cx="4155820"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293078" y="1511299"/>
            <a:ext cx="4214720"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293078" y="1902610"/>
            <a:ext cx="4214720"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662793" y="1511299"/>
            <a:ext cx="4185202"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662793" y="1902610"/>
            <a:ext cx="4185202"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293078" y="3894138"/>
            <a:ext cx="4214720"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293078" y="4286611"/>
            <a:ext cx="4214720"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662793" y="3894138"/>
            <a:ext cx="4185202"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662793" y="4286611"/>
            <a:ext cx="4185202"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46538" cy="158750"/>
        </p:xfrm>
        <a:graphic>
          <a:graphicData uri="http://schemas.openxmlformats.org/presentationml/2006/ole">
            <p:oleObj spid="_x0000_s295938" name="think-cell Slide" r:id="rId4"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13" y="1"/>
          <a:ext cx="135749" cy="143985"/>
        </p:xfrm>
        <a:graphic>
          <a:graphicData uri="http://schemas.openxmlformats.org/presentationml/2006/ole">
            <p:oleObj spid="_x0000_s29696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7162800" y="6400800"/>
            <a:ext cx="1905000" cy="457200"/>
          </a:xfrm>
          <a:prstGeom prst="rect">
            <a:avLst/>
          </a:prstGeom>
        </p:spPr>
        <p:txBody>
          <a:bodyPr/>
          <a:lstStyle>
            <a:lvl1pPr>
              <a:defRPr/>
            </a:lvl1pPr>
          </a:lstStyle>
          <a:p>
            <a:fld id="{FBC60C9F-F317-4A88-ACD1-70A1C0C2EC4B}" type="slidenum">
              <a:rPr lang="en-US">
                <a:solidFill>
                  <a:srgbClr val="263147"/>
                </a:solidFill>
              </a:rPr>
              <a:pPr/>
              <a:t>‹#›</a:t>
            </a:fld>
            <a:endParaRPr lang="en-US">
              <a:solidFill>
                <a:srgbClr val="263147"/>
              </a:solidFil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144000" cy="5533901"/>
          </a:xfrm>
          <a:prstGeom prst="rect">
            <a:avLst/>
          </a:prstGeom>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1884" y="0"/>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46538" cy="158750"/>
        </p:xfrm>
        <a:graphic>
          <a:graphicData uri="http://schemas.openxmlformats.org/presentationml/2006/ole">
            <p:oleObj spid="_x0000_s29901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064418" y="6520723"/>
            <a:ext cx="2770546" cy="239021"/>
          </a:xfrm>
          <a:prstGeom prst="rect">
            <a:avLst/>
          </a:prstGeom>
          <a:noFill/>
        </p:spPr>
      </p:pic>
      <p:sp>
        <p:nvSpPr>
          <p:cNvPr id="2" name="Title 1"/>
          <p:cNvSpPr>
            <a:spLocks noGrp="1"/>
          </p:cNvSpPr>
          <p:nvPr>
            <p:ph type="ctrTitle" hasCustomPrompt="1"/>
            <p:custDataLst>
              <p:tags r:id="rId5"/>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3"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661139" y="653034"/>
            <a:ext cx="2770161" cy="694690"/>
          </a:xfrm>
          <a:prstGeom prst="rect">
            <a:avLst/>
          </a:prstGeom>
          <a:noFill/>
        </p:spPr>
      </p:pic>
    </p:spTree>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nvGraphicFramePr>
        <p:xfrm>
          <a:off x="1" y="0"/>
          <a:ext cx="146538" cy="158750"/>
        </p:xfrm>
        <a:graphic>
          <a:graphicData uri="http://schemas.openxmlformats.org/presentationml/2006/ole">
            <p:oleObj spid="_x0000_s30003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145310" y="1968818"/>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1884" y="0"/>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6"/>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064418" y="6520723"/>
            <a:ext cx="2770546" cy="239021"/>
          </a:xfrm>
          <a:prstGeom prst="rect">
            <a:avLst/>
          </a:prstGeom>
          <a:noFill/>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144000" cy="6353298"/>
          </a:xfrm>
          <a:prstGeom prst="rect">
            <a:avLst/>
          </a:prstGeom>
        </p:spPr>
      </p:pic>
      <p:graphicFrame>
        <p:nvGraphicFramePr>
          <p:cNvPr id="7" name="Object 6" hidden="1"/>
          <p:cNvGraphicFramePr>
            <a:graphicFrameLocks noChangeAspect="1"/>
          </p:cNvGraphicFramePr>
          <p:nvPr/>
        </p:nvGraphicFramePr>
        <p:xfrm>
          <a:off x="0" y="0"/>
          <a:ext cx="146538" cy="158750"/>
        </p:xfrm>
        <a:graphic>
          <a:graphicData uri="http://schemas.openxmlformats.org/presentationml/2006/ole">
            <p:oleObj spid="_x0000_s30105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16"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298604" y="1501981"/>
            <a:ext cx="6283986" cy="2950251"/>
          </a:xfrm>
        </p:spPr>
        <p:txBody>
          <a:bodyPr/>
          <a:lstStyle/>
          <a:p>
            <a:pPr lvl="0"/>
            <a:r>
              <a:rPr lang="en-US" noProof="0" dirty="0" smtClean="0"/>
              <a:t>Click to edit Master text style</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4" y="1"/>
          <a:ext cx="135749" cy="143985"/>
        </p:xfrm>
        <a:graphic>
          <a:graphicData uri="http://schemas.openxmlformats.org/presentationml/2006/ole">
            <p:oleObj spid="_x0000_s302082" name="think-cell Slide" r:id="rId5"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1494770"/>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4" y="1"/>
          <a:ext cx="135749" cy="143985"/>
        </p:xfrm>
        <a:graphic>
          <a:graphicData uri="http://schemas.openxmlformats.org/presentationml/2006/ole">
            <p:oleObj spid="_x0000_s30310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298607"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p:oleObj spid="_x0000_s30413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1533439"/>
            <a:ext cx="4155820"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1533440"/>
            <a:ext cx="4155820"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46538" cy="158750"/>
        </p:xfrm>
        <a:graphic>
          <a:graphicData uri="http://schemas.openxmlformats.org/presentationml/2006/ole">
            <p:oleObj spid="_x0000_s30515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2206953"/>
            <a:ext cx="4155820"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2208394"/>
            <a:ext cx="4155820"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293078" y="1511299"/>
            <a:ext cx="4214720"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293078" y="1902610"/>
            <a:ext cx="4214720"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662793" y="1511299"/>
            <a:ext cx="4185202"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662793" y="1902610"/>
            <a:ext cx="4185202"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293078" y="3894138"/>
            <a:ext cx="4214720"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293078" y="4286613"/>
            <a:ext cx="4214720"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662793" y="3894138"/>
            <a:ext cx="4185202"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662793" y="4286613"/>
            <a:ext cx="4185202"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46538" cy="158750"/>
        </p:xfrm>
        <a:graphic>
          <a:graphicData uri="http://schemas.openxmlformats.org/presentationml/2006/ole">
            <p:oleObj spid="_x0000_s306178" name="think-cell Slide" r:id="rId4"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14" y="1"/>
          <a:ext cx="135749" cy="143985"/>
        </p:xfrm>
        <a:graphic>
          <a:graphicData uri="http://schemas.openxmlformats.org/presentationml/2006/ole">
            <p:oleObj spid="_x0000_s3072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7162800" y="6400800"/>
            <a:ext cx="1905000" cy="457200"/>
          </a:xfrm>
          <a:prstGeom prst="rect">
            <a:avLst/>
          </a:prstGeom>
        </p:spPr>
        <p:txBody>
          <a:bodyPr/>
          <a:lstStyle>
            <a:lvl1pPr>
              <a:defRPr/>
            </a:lvl1pPr>
          </a:lstStyle>
          <a:p>
            <a:fld id="{FBC60C9F-F317-4A88-ACD1-70A1C0C2EC4B}" type="slidenum">
              <a:rPr lang="en-US">
                <a:solidFill>
                  <a:srgbClr val="263147"/>
                </a:solidFill>
              </a:rPr>
              <a:pPr/>
              <a:t>‹#›</a:t>
            </a:fld>
            <a:endParaRPr lang="en-US">
              <a:solidFill>
                <a:srgbClr val="263147"/>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Break 2">
    <p:spTree>
      <p:nvGrpSpPr>
        <p:cNvPr id="1" name=""/>
        <p:cNvGrpSpPr/>
        <p:nvPr/>
      </p:nvGrpSpPr>
      <p:grpSpPr>
        <a:xfrm>
          <a:off x="0" y="0"/>
          <a:ext cx="0" cy="0"/>
          <a:chOff x="0" y="0"/>
          <a:chExt cx="0" cy="0"/>
        </a:xfrm>
      </p:grpSpPr>
      <p:pic>
        <p:nvPicPr>
          <p:cNvPr id="6" name="Image 5" descr="test5.jpg"/>
          <p:cNvPicPr>
            <a:picLocks noChangeAspect="1"/>
          </p:cNvPicPr>
          <p:nvPr/>
        </p:nvPicPr>
        <p:blipFill>
          <a:blip r:embed="rId5" cstate="print"/>
          <a:srcRect l="240" t="179" r="380" b="511"/>
          <a:stretch>
            <a:fillRect/>
          </a:stretch>
        </p:blipFill>
        <p:spPr>
          <a:xfrm>
            <a:off x="0" y="1050622"/>
            <a:ext cx="9144000" cy="5807378"/>
          </a:xfrm>
          <a:prstGeom prst="rect">
            <a:avLst/>
          </a:prstGeom>
        </p:spPr>
      </p:pic>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p:oleObj spid="_x0000_s190466" name="think-cell Slide" r:id="rId6" imgW="360" imgH="360" progId="">
              <p:embed/>
            </p:oleObj>
          </a:graphicData>
        </a:graphic>
      </p:graphicFrame>
      <p:sp>
        <p:nvSpPr>
          <p:cNvPr id="4" name="Rectangle 7"/>
          <p:cNvSpPr/>
          <p:nvPr>
            <p:custDataLst>
              <p:tags r:id="rId2"/>
            </p:custDataLst>
          </p:nvPr>
        </p:nvSpPr>
        <p:spPr bwMode="auto">
          <a:xfrm>
            <a:off x="-1891" y="0"/>
            <a:ext cx="9146339"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prstClr val="white"/>
              </a:solidFill>
              <a:cs typeface="Arial"/>
            </a:endParaRPr>
          </a:p>
        </p:txBody>
      </p:sp>
      <p:sp>
        <p:nvSpPr>
          <p:cNvPr id="2" name="Titre 1"/>
          <p:cNvSpPr>
            <a:spLocks noGrp="1"/>
          </p:cNvSpPr>
          <p:nvPr>
            <p:ph type="title" hasCustomPrompt="1"/>
            <p:custDataLst>
              <p:tags r:id="rId3"/>
            </p:custDataLst>
          </p:nvPr>
        </p:nvSpPr>
        <p:spPr>
          <a:xfrm>
            <a:off x="0" y="832190"/>
            <a:ext cx="9144000" cy="114324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101"/>
          <p:cNvSpPr>
            <a:spLocks noGrp="1" noChangeArrowheads="1"/>
          </p:cNvSpPr>
          <p:nvPr>
            <p:ph type="dt" sz="half" idx="10"/>
          </p:nvPr>
        </p:nvSpPr>
        <p:spPr>
          <a:xfrm>
            <a:off x="6877050" y="6686550"/>
            <a:ext cx="1836738" cy="103188"/>
          </a:xfrm>
          <a:prstGeom prst="rect">
            <a:avLst/>
          </a:prstGeom>
          <a:ln/>
        </p:spPr>
        <p:txBody>
          <a:bodyPr/>
          <a:lstStyle>
            <a:lvl1pPr>
              <a:defRPr/>
            </a:lvl1pPr>
          </a:lstStyle>
          <a:p>
            <a:fld id="{0AE4BFBC-026E-4045-8B17-F0210717FFBE}" type="datetimeFigureOut">
              <a:rPr lang="en-US" smtClean="0"/>
              <a:pPr/>
              <a:t>10/15/2016</a:t>
            </a:fld>
            <a:endParaRPr lang="en-US"/>
          </a:p>
        </p:txBody>
      </p:sp>
      <p:sp>
        <p:nvSpPr>
          <p:cNvPr id="5" name="Rectangle 103"/>
          <p:cNvSpPr>
            <a:spLocks noGrp="1" noChangeArrowheads="1"/>
          </p:cNvSpPr>
          <p:nvPr>
            <p:ph type="sldNum" sz="quarter" idx="11"/>
          </p:nvPr>
        </p:nvSpPr>
        <p:spPr>
          <a:xfrm>
            <a:off x="8769351" y="6673852"/>
            <a:ext cx="238125" cy="130175"/>
          </a:xfrm>
          <a:prstGeom prst="rect">
            <a:avLst/>
          </a:prstGeom>
          <a:ln/>
        </p:spPr>
        <p:txBody>
          <a:bodyPr/>
          <a:lstStyle>
            <a:lvl1pPr>
              <a:defRPr/>
            </a:lvl1pPr>
          </a:lstStyle>
          <a:p>
            <a:fld id="{250F0200-32CA-4FBC-943E-B785FEE7E188}" type="slidenum">
              <a:rPr lang="en-US" smtClean="0"/>
              <a:pPr/>
              <a:t>‹#›</a:t>
            </a:fld>
            <a:endParaRPr lang="en-US"/>
          </a:p>
        </p:txBody>
      </p:sp>
    </p:spTree>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01"/>
          <p:cNvSpPr>
            <a:spLocks noGrp="1" noChangeArrowheads="1"/>
          </p:cNvSpPr>
          <p:nvPr>
            <p:ph type="dt" sz="half" idx="10"/>
          </p:nvPr>
        </p:nvSpPr>
        <p:spPr>
          <a:xfrm>
            <a:off x="6877050" y="6686550"/>
            <a:ext cx="1836738" cy="103188"/>
          </a:xfrm>
          <a:prstGeom prst="rect">
            <a:avLst/>
          </a:prstGeom>
          <a:ln/>
        </p:spPr>
        <p:txBody>
          <a:bodyPr/>
          <a:lstStyle>
            <a:lvl1pPr>
              <a:defRPr/>
            </a:lvl1pPr>
          </a:lstStyle>
          <a:p>
            <a:fld id="{0AE4BFBC-026E-4045-8B17-F0210717FFBE}" type="datetimeFigureOut">
              <a:rPr lang="en-US" smtClean="0"/>
              <a:pPr/>
              <a:t>10/15/2016</a:t>
            </a:fld>
            <a:endParaRPr lang="en-US"/>
          </a:p>
        </p:txBody>
      </p:sp>
      <p:sp>
        <p:nvSpPr>
          <p:cNvPr id="4" name="Rectangle 103"/>
          <p:cNvSpPr>
            <a:spLocks noGrp="1" noChangeArrowheads="1"/>
          </p:cNvSpPr>
          <p:nvPr>
            <p:ph type="sldNum" sz="quarter" idx="11"/>
          </p:nvPr>
        </p:nvSpPr>
        <p:spPr>
          <a:xfrm>
            <a:off x="8769350" y="6673850"/>
            <a:ext cx="238125" cy="130175"/>
          </a:xfrm>
          <a:prstGeom prst="rect">
            <a:avLst/>
          </a:prstGeom>
          <a:ln/>
        </p:spPr>
        <p:txBody>
          <a:bodyPr/>
          <a:lstStyle>
            <a:lvl1pPr>
              <a:defRPr/>
            </a:lvl1pPr>
          </a:lstStyle>
          <a:p>
            <a:fld id="{250F0200-32CA-4FBC-943E-B785FEE7E188}" type="slidenum">
              <a:rPr lang="en-US" smtClean="0"/>
              <a:pPr/>
              <a:t>‹#›</a:t>
            </a:fld>
            <a:endParaRPr lang="en-US"/>
          </a:p>
        </p:txBody>
      </p:sp>
    </p:spTree>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144463"/>
            <a:ext cx="7010400" cy="409575"/>
          </a:xfrm>
        </p:spPr>
        <p:txBody>
          <a:bodyPr>
            <a:spAutoFit/>
          </a:bodyPr>
          <a:lstStyle/>
          <a:p>
            <a:r>
              <a:rPr lang="en-US" smtClean="0"/>
              <a:t>Click to edit Master title style</a:t>
            </a:r>
            <a:endParaRPr lang="en-US"/>
          </a:p>
        </p:txBody>
      </p:sp>
      <p:sp>
        <p:nvSpPr>
          <p:cNvPr id="3" name="Text Placeholder 2"/>
          <p:cNvSpPr>
            <a:spLocks noGrp="1"/>
          </p:cNvSpPr>
          <p:nvPr>
            <p:ph type="body" sz="half" idx="1"/>
          </p:nvPr>
        </p:nvSpPr>
        <p:spPr>
          <a:xfrm>
            <a:off x="685800" y="1295400"/>
            <a:ext cx="3810000" cy="225908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3810000" cy="225908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6"/>
          <p:cNvSpPr>
            <a:spLocks noGrp="1" noChangeArrowheads="1"/>
          </p:cNvSpPr>
          <p:nvPr>
            <p:ph type="sldNum" sz="quarter" idx="10"/>
          </p:nvPr>
        </p:nvSpPr>
        <p:spPr>
          <a:xfrm>
            <a:off x="7148513" y="6669088"/>
            <a:ext cx="1216025" cy="138112"/>
          </a:xfrm>
          <a:prstGeom prst="rect">
            <a:avLst/>
          </a:prstGeom>
        </p:spPr>
        <p:txBody>
          <a:bodyPr>
            <a:spAutoFit/>
          </a:bodyPr>
          <a:lstStyle>
            <a:lvl1pPr>
              <a:defRPr/>
            </a:lvl1pPr>
          </a:lstStyle>
          <a:p>
            <a:pPr>
              <a:defRPr/>
            </a:pPr>
            <a:r>
              <a:rPr lang="en-GB"/>
              <a:t>Slide </a:t>
            </a:r>
            <a:fld id="{6B43E80F-A767-4D90-A8D6-86842FA71C60}" type="slidenum">
              <a:rPr lang="en-GB"/>
              <a:pPr>
                <a:defRPr/>
              </a:pPr>
              <a:t>‹#›</a:t>
            </a:fld>
            <a:endParaRPr lang="en-GB"/>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8" y="13"/>
          <a:ext cx="135749" cy="143985"/>
        </p:xfrm>
        <a:graphic>
          <a:graphicData uri="http://schemas.openxmlformats.org/presentationml/2006/ole">
            <p:oleObj spid="_x0000_s192514" name="think-cell Slide" r:id="rId7" imgW="360" imgH="360" progId="">
              <p:embed/>
            </p:oleObj>
          </a:graphicData>
        </a:graphic>
      </p:graphicFrame>
      <p:grpSp>
        <p:nvGrpSpPr>
          <p:cNvPr id="2" name="Group 351"/>
          <p:cNvGrpSpPr/>
          <p:nvPr userDrawn="1">
            <p:custDataLst>
              <p:tags r:id="rId2"/>
            </p:custDataLst>
          </p:nvPr>
        </p:nvGrpSpPr>
        <p:grpSpPr>
          <a:xfrm>
            <a:off x="5337168" y="3258545"/>
            <a:ext cx="3416820" cy="2118522"/>
            <a:chOff x="5511798" y="3584333"/>
            <a:chExt cx="4818106" cy="2816468"/>
          </a:xfrm>
        </p:grpSpPr>
        <p:grpSp>
          <p:nvGrpSpPr>
            <p:cNvPr id="3" name="Group 54"/>
            <p:cNvGrpSpPr/>
            <p:nvPr userDrawn="1">
              <p:custDataLst>
                <p:tags r:id="rId4"/>
              </p:custDataLst>
            </p:nvPr>
          </p:nvGrpSpPr>
          <p:grpSpPr>
            <a:xfrm>
              <a:off x="5511798" y="3584333"/>
              <a:ext cx="4818106" cy="2816468"/>
              <a:chOff x="-6346822" y="2366960"/>
              <a:chExt cx="5613397" cy="3281360"/>
            </a:xfrm>
          </p:grpSpPr>
          <p:grpSp>
            <p:nvGrpSpPr>
              <p:cNvPr id="4"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 name="Group 21"/>
            <p:cNvGrpSpPr/>
            <p:nvPr userDrawn="1">
              <p:custDataLst>
                <p:tags r:id="rId5"/>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3"/>
            </p:custDataLst>
          </p:nvPr>
        </p:nvSpPr>
        <p:spPr bwMode="gray">
          <a:xfrm>
            <a:off x="1031966" y="3617166"/>
            <a:ext cx="393216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a:t>
            </a:r>
            <a:r>
              <a:rPr lang="en-US" sz="1000" dirty="0">
                <a:solidFill>
                  <a:schemeClr val="bg1"/>
                </a:solidFill>
                <a:latin typeface="Arial" pitchFamily="34" charset="0"/>
                <a:cs typeface="Arial" pitchFamily="34" charset="0"/>
              </a:rPr>
              <a:t>more than 120,000 people in 40 countries, Capgemini is one of the world's foremost providers of consulting, technology and outsourcing services. The Group reported 2011 global revenues of EUR 9.7 billion.</a:t>
            </a:r>
          </a:p>
          <a:p>
            <a:pPr marL="0" indent="0" algn="just"/>
            <a:r>
              <a:rPr lang="en-US" sz="1000" dirty="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err="1">
                <a:solidFill>
                  <a:schemeClr val="bg1"/>
                </a:solidFill>
                <a:latin typeface="Arial" pitchFamily="34" charset="0"/>
                <a:cs typeface="Arial" pitchFamily="34" charset="0"/>
              </a:rPr>
              <a:t>Experience</a:t>
            </a:r>
            <a:r>
              <a:rPr lang="en-US" sz="1000" baseline="30000" dirty="0" err="1">
                <a:solidFill>
                  <a:schemeClr val="bg1"/>
                </a:solidFill>
                <a:latin typeface="Arial" pitchFamily="34" charset="0"/>
                <a:cs typeface="Arial" pitchFamily="34" charset="0"/>
              </a:rPr>
              <a:t>TM</a:t>
            </a:r>
            <a:r>
              <a:rPr lang="en-US" sz="1000" dirty="0">
                <a:solidFill>
                  <a:schemeClr val="bg1"/>
                </a:solidFill>
                <a:latin typeface="Arial" pitchFamily="34" charset="0"/>
                <a:cs typeface="Arial" pitchFamily="34" charset="0"/>
              </a:rPr>
              <a:t>, and draws on </a:t>
            </a:r>
            <a:r>
              <a:rPr lang="en-US" sz="1000" dirty="0" err="1">
                <a:solidFill>
                  <a:schemeClr val="bg1"/>
                </a:solidFill>
                <a:latin typeface="Arial" pitchFamily="34" charset="0"/>
                <a:cs typeface="Arial" pitchFamily="34" charset="0"/>
              </a:rPr>
              <a:t>Rightshore</a:t>
            </a:r>
            <a:r>
              <a:rPr lang="en-US" sz="1000" b="1" baseline="30000" dirty="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 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err="1">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338" name="Image 337" descr="CBE_Label_ppt.png"/>
          <p:cNvPicPr>
            <a:picLocks noChangeAspect="1"/>
          </p:cNvPicPr>
          <p:nvPr userDrawn="1"/>
        </p:nvPicPr>
        <p:blipFill>
          <a:blip r:embed="rId8" cstate="print"/>
          <a:stretch>
            <a:fillRect/>
          </a:stretch>
        </p:blipFill>
        <p:spPr>
          <a:xfrm>
            <a:off x="800982" y="3468294"/>
            <a:ext cx="479605" cy="522508"/>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8" y="13"/>
          <a:ext cx="135749" cy="143985"/>
        </p:xfrm>
        <a:graphic>
          <a:graphicData uri="http://schemas.openxmlformats.org/presentationml/2006/ole">
            <p:oleObj spid="_x0000_s193538" name="think-cell Slide" r:id="rId4" imgW="360" imgH="360" progId="">
              <p:embed/>
            </p:oleObj>
          </a:graphicData>
        </a:graphic>
      </p:graphicFrame>
      <p:sp>
        <p:nvSpPr>
          <p:cNvPr id="5" name="Rectangle 9"/>
          <p:cNvSpPr>
            <a:spLocks noChangeArrowheads="1"/>
          </p:cNvSpPr>
          <p:nvPr userDrawn="1">
            <p:custDataLst>
              <p:tags r:id="rId2"/>
            </p:custDataLst>
          </p:nvPr>
        </p:nvSpPr>
        <p:spPr bwMode="gray">
          <a:xfrm>
            <a:off x="4879571" y="2940262"/>
            <a:ext cx="393216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a:t>
            </a:r>
            <a:r>
              <a:rPr lang="en-US" sz="1000" dirty="0">
                <a:solidFill>
                  <a:schemeClr val="bg1"/>
                </a:solidFill>
                <a:latin typeface="Arial" pitchFamily="34" charset="0"/>
                <a:cs typeface="Arial" pitchFamily="34" charset="0"/>
              </a:rPr>
              <a:t>more than 120,000 people in 40 countries, Capgemini is one of the world's foremost providers of consulting, technology and outsourcing services. The Group reported 2011 global revenues of EUR 9.7 billion.</a:t>
            </a:r>
          </a:p>
          <a:p>
            <a:pPr marL="0" indent="0" algn="just"/>
            <a:r>
              <a:rPr lang="en-US" sz="1000" dirty="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err="1">
                <a:solidFill>
                  <a:schemeClr val="bg1"/>
                </a:solidFill>
                <a:latin typeface="Arial" pitchFamily="34" charset="0"/>
                <a:cs typeface="Arial" pitchFamily="34" charset="0"/>
              </a:rPr>
              <a:t>Experience</a:t>
            </a:r>
            <a:r>
              <a:rPr lang="en-US" sz="1000" baseline="30000" dirty="0" err="1">
                <a:solidFill>
                  <a:schemeClr val="bg1"/>
                </a:solidFill>
                <a:latin typeface="Arial" pitchFamily="34" charset="0"/>
                <a:cs typeface="Arial" pitchFamily="34" charset="0"/>
              </a:rPr>
              <a:t>TM</a:t>
            </a:r>
            <a:r>
              <a:rPr lang="en-US" sz="1000" dirty="0">
                <a:solidFill>
                  <a:schemeClr val="bg1"/>
                </a:solidFill>
                <a:latin typeface="Arial" pitchFamily="34" charset="0"/>
                <a:cs typeface="Arial" pitchFamily="34" charset="0"/>
              </a:rPr>
              <a:t>, and draws on </a:t>
            </a:r>
            <a:r>
              <a:rPr lang="en-US" sz="1000" dirty="0" err="1">
                <a:solidFill>
                  <a:schemeClr val="bg1"/>
                </a:solidFill>
                <a:latin typeface="Arial" pitchFamily="34" charset="0"/>
                <a:cs typeface="Arial" pitchFamily="34" charset="0"/>
              </a:rPr>
              <a:t>Rightshore</a:t>
            </a:r>
            <a:r>
              <a:rPr lang="en-US" sz="1000" b="1" baseline="30000" dirty="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 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err="1">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5" cstate="print"/>
          <a:stretch>
            <a:fillRect/>
          </a:stretch>
        </p:blipFill>
        <p:spPr>
          <a:xfrm>
            <a:off x="4648582" y="2791400"/>
            <a:ext cx="479605" cy="52250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10" name="Image 9" descr="test5.jpg"/>
          <p:cNvPicPr>
            <a:picLocks noChangeAspect="1"/>
          </p:cNvPicPr>
          <p:nvPr/>
        </p:nvPicPr>
        <p:blipFill>
          <a:blip r:embed="rId9"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nvGraphicFramePr>
        <p:xfrm>
          <a:off x="1" y="0"/>
          <a:ext cx="146538" cy="158750"/>
        </p:xfrm>
        <a:graphic>
          <a:graphicData uri="http://schemas.openxmlformats.org/presentationml/2006/ole">
            <p:oleObj spid="_x0000_s18227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145310" y="1968828"/>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p:custDataLst>
              <p:tags r:id="rId4"/>
            </p:custDataLst>
          </p:nvPr>
        </p:nvSpPr>
        <p:spPr bwMode="auto">
          <a:xfrm>
            <a:off x="-1889" y="1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22" name="Picture 103" descr="C:\Users\UserSim\Desktop\Capgemini\Capgemini_logo_cmyk.png"/>
          <p:cNvPicPr>
            <a:picLocks noChangeAspect="1" noChangeArrowheads="1"/>
          </p:cNvPicPr>
          <p:nvPr>
            <p:custDataLst>
              <p:tags r:id="rId5"/>
            </p:custDataLst>
          </p:nvPr>
        </p:nvPicPr>
        <p:blipFill>
          <a:blip r:embed="rId11" cstate="email"/>
          <a:srcRect/>
          <a:stretch>
            <a:fillRect/>
          </a:stretch>
        </p:blipFill>
        <p:spPr bwMode="auto">
          <a:xfrm>
            <a:off x="661139" y="653034"/>
            <a:ext cx="2770161" cy="694690"/>
          </a:xfrm>
          <a:prstGeom prst="rect">
            <a:avLst/>
          </a:prstGeom>
          <a:noFill/>
        </p:spPr>
      </p:pic>
      <p:sp>
        <p:nvSpPr>
          <p:cNvPr id="23" name="Rectangle 22"/>
          <p:cNvSpPr/>
          <p:nvPr>
            <p:custDataLst>
              <p:tags r:id="rId6"/>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24" name="Picture 104" descr="C:\Users\UserSim\Desktop\Capgemini\moto.emf"/>
          <p:cNvPicPr>
            <a:picLocks noChangeAspect="1" noChangeArrowheads="1"/>
          </p:cNvPicPr>
          <p:nvPr>
            <p:custDataLst>
              <p:tags r:id="rId7"/>
            </p:custDataLst>
          </p:nvPr>
        </p:nvPicPr>
        <p:blipFill>
          <a:blip r:embed="rId12" cstate="email"/>
          <a:srcRect/>
          <a:stretch>
            <a:fillRect/>
          </a:stretch>
        </p:blipFill>
        <p:spPr bwMode="auto">
          <a:xfrm>
            <a:off x="6064418" y="6520707"/>
            <a:ext cx="2770546" cy="239021"/>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6538" cy="158750"/>
        </p:xfrm>
        <a:graphic>
          <a:graphicData uri="http://schemas.openxmlformats.org/presentationml/2006/ole">
            <p:oleObj spid="_x0000_s194562" name="think-cell Slide" r:id="rId3" imgW="360" imgH="360" progId="">
              <p:embed/>
            </p:oleObj>
          </a:graphicData>
        </a:graphic>
      </p:graphicFrame>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pic>
        <p:nvPicPr>
          <p:cNvPr id="6" name="Image 5" descr="LF_People.jpg"/>
          <p:cNvPicPr>
            <a:picLocks noChangeAspect="1"/>
          </p:cNvPicPr>
          <p:nvPr userDrawn="1"/>
        </p:nvPicPr>
        <p:blipFill>
          <a:blip r:embed="rId5" cstate="print"/>
          <a:stretch>
            <a:fillRect/>
          </a:stretch>
        </p:blipFill>
        <p:spPr>
          <a:xfrm>
            <a:off x="0" y="0"/>
            <a:ext cx="9144000" cy="6601204"/>
          </a:xfrm>
          <a:prstGeom prst="rect">
            <a:avLst/>
          </a:prstGeom>
        </p:spPr>
      </p:pic>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p:oleObj spid="_x0000_s196610" name="think-cell Slide" r:id="rId6" imgW="360" imgH="360" progId="">
              <p:embed/>
            </p:oleObj>
          </a:graphicData>
        </a:graphic>
      </p:graphicFrame>
      <p:sp>
        <p:nvSpPr>
          <p:cNvPr id="7" name="Rectangle 7"/>
          <p:cNvSpPr/>
          <p:nvPr userDrawn="1">
            <p:custDataLst>
              <p:tags r:id="rId2"/>
            </p:custDataLst>
          </p:nvPr>
        </p:nvSpPr>
        <p:spPr bwMode="auto">
          <a:xfrm flipV="1">
            <a:off x="-1085" y="3384928"/>
            <a:ext cx="914508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490522"/>
            <a:ext cx="9144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5" cstate="print"/>
          <a:srcRect l="240" t="179" r="380" b="511"/>
          <a:stretch>
            <a:fillRect/>
          </a:stretch>
        </p:blipFill>
        <p:spPr>
          <a:xfrm>
            <a:off x="0" y="1050622"/>
            <a:ext cx="9144000" cy="5807378"/>
          </a:xfrm>
          <a:prstGeom prst="rect">
            <a:avLst/>
          </a:prstGeom>
        </p:spPr>
      </p:pic>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p:oleObj spid="_x0000_s197634" name="think-cell Slide" r:id="rId6" imgW="360" imgH="360" progId="">
              <p:embed/>
            </p:oleObj>
          </a:graphicData>
        </a:graphic>
      </p:graphicFrame>
      <p:sp>
        <p:nvSpPr>
          <p:cNvPr id="4" name="Rectangle 7"/>
          <p:cNvSpPr/>
          <p:nvPr userDrawn="1">
            <p:custDataLst>
              <p:tags r:id="rId2"/>
            </p:custDataLst>
          </p:nvPr>
        </p:nvSpPr>
        <p:spPr bwMode="auto">
          <a:xfrm>
            <a:off x="-1890" y="0"/>
            <a:ext cx="9146339"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832190"/>
            <a:ext cx="9144000" cy="114324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144000" cy="5533901"/>
          </a:xfrm>
          <a:prstGeom prst="rect">
            <a:avLst/>
          </a:prstGeom>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1885" y="1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46538" cy="158750"/>
        </p:xfrm>
        <a:graphic>
          <a:graphicData uri="http://schemas.openxmlformats.org/presentationml/2006/ole">
            <p:oleObj spid="_x0000_s19968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064418" y="6520715"/>
            <a:ext cx="2770546" cy="239021"/>
          </a:xfrm>
          <a:prstGeom prst="rect">
            <a:avLst/>
          </a:prstGeom>
          <a:noFill/>
        </p:spPr>
      </p:pic>
      <p:sp>
        <p:nvSpPr>
          <p:cNvPr id="2" name="Title 1"/>
          <p:cNvSpPr>
            <a:spLocks noGrp="1"/>
          </p:cNvSpPr>
          <p:nvPr>
            <p:ph type="ctrTitle" hasCustomPrompt="1"/>
            <p:custDataLst>
              <p:tags r:id="rId5"/>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661139" y="653034"/>
            <a:ext cx="2770161" cy="694690"/>
          </a:xfrm>
          <a:prstGeom prst="rect">
            <a:avLst/>
          </a:prstGeom>
          <a:noFill/>
        </p:spPr>
      </p:pic>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8"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nvGraphicFramePr>
        <p:xfrm>
          <a:off x="1" y="0"/>
          <a:ext cx="146538" cy="158750"/>
        </p:xfrm>
        <a:graphic>
          <a:graphicData uri="http://schemas.openxmlformats.org/presentationml/2006/ole">
            <p:oleObj spid="_x0000_s200706" name="think-cell Slide" r:id="rId9" imgW="360" imgH="360" progId="">
              <p:embed/>
            </p:oleObj>
          </a:graphicData>
        </a:graphic>
      </p:graphicFrame>
      <p:sp>
        <p:nvSpPr>
          <p:cNvPr id="16" name="Title 1"/>
          <p:cNvSpPr>
            <a:spLocks noGrp="1"/>
          </p:cNvSpPr>
          <p:nvPr>
            <p:ph type="title" hasCustomPrompt="1"/>
            <p:custDataLst>
              <p:tags r:id="rId2"/>
            </p:custDataLst>
          </p:nvPr>
        </p:nvSpPr>
        <p:spPr>
          <a:xfrm>
            <a:off x="4145310" y="1968828"/>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About </a:t>
            </a:r>
            <a:r>
              <a:rPr lang="fr-FR" dirty="0" err="1" smtClean="0"/>
              <a:t>Capgemini</a:t>
            </a:r>
            <a:r>
              <a:rPr lang="fr-FR" dirty="0" smtClean="0"/>
              <a:t/>
            </a:r>
            <a:br>
              <a:rPr lang="fr-FR" dirty="0" smtClean="0"/>
            </a:br>
            <a:endParaRPr lang="en-US" dirty="0"/>
          </a:p>
        </p:txBody>
      </p:sp>
      <p:sp>
        <p:nvSpPr>
          <p:cNvPr id="21" name="Rectangle 7"/>
          <p:cNvSpPr/>
          <p:nvPr userDrawn="1">
            <p:custDataLst>
              <p:tags r:id="rId3"/>
            </p:custDataLst>
          </p:nvPr>
        </p:nvSpPr>
        <p:spPr bwMode="auto">
          <a:xfrm>
            <a:off x="-1885" y="1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4"/>
            </p:custDataLst>
          </p:nvPr>
        </p:nvPicPr>
        <p:blipFill>
          <a:blip r:embed="rId10"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5"/>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6"/>
            </p:custDataLst>
          </p:nvPr>
        </p:nvPicPr>
        <p:blipFill>
          <a:blip r:embed="rId11" cstate="email"/>
          <a:srcRect/>
          <a:stretch>
            <a:fillRect/>
          </a:stretch>
        </p:blipFill>
        <p:spPr bwMode="auto">
          <a:xfrm>
            <a:off x="6064418" y="6520715"/>
            <a:ext cx="2770546" cy="239021"/>
          </a:xfrm>
          <a:prstGeom prst="rect">
            <a:avLst/>
          </a:prstGeom>
          <a:noFill/>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144000" cy="6353298"/>
          </a:xfrm>
          <a:prstGeom prst="rect">
            <a:avLst/>
          </a:prstGeom>
        </p:spPr>
      </p:pic>
      <p:graphicFrame>
        <p:nvGraphicFramePr>
          <p:cNvPr id="7" name="Object 6" hidden="1"/>
          <p:cNvGraphicFramePr>
            <a:graphicFrameLocks noChangeAspect="1"/>
          </p:cNvGraphicFramePr>
          <p:nvPr/>
        </p:nvGraphicFramePr>
        <p:xfrm>
          <a:off x="0" y="0"/>
          <a:ext cx="146538" cy="158750"/>
        </p:xfrm>
        <a:graphic>
          <a:graphicData uri="http://schemas.openxmlformats.org/presentationml/2006/ole">
            <p:oleObj spid="_x0000_s20173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1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298604" y="1501991"/>
            <a:ext cx="6283986" cy="2950251"/>
          </a:xfrm>
        </p:spPr>
        <p:txBody>
          <a:bodyPr/>
          <a:lstStyle/>
          <a:p>
            <a:pPr lvl="0"/>
            <a:r>
              <a:rPr lang="en-US" noProof="0" dirty="0" smtClean="0"/>
              <a:t>Click to edit Master text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0" y="13"/>
          <a:ext cx="135749" cy="143985"/>
        </p:xfrm>
        <a:graphic>
          <a:graphicData uri="http://schemas.openxmlformats.org/presentationml/2006/ole">
            <p:oleObj spid="_x0000_s202754" name="think-cell Slide" r:id="rId5"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1494771"/>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0" y="13"/>
          <a:ext cx="135749" cy="143985"/>
        </p:xfrm>
        <a:graphic>
          <a:graphicData uri="http://schemas.openxmlformats.org/presentationml/2006/ole">
            <p:oleObj spid="_x0000_s2037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298607"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p:oleObj spid="_x0000_s2048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1533439"/>
            <a:ext cx="4155820"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1533440"/>
            <a:ext cx="4155820"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46538" cy="158750"/>
        </p:xfrm>
        <a:graphic>
          <a:graphicData uri="http://schemas.openxmlformats.org/presentationml/2006/ole">
            <p:oleObj spid="_x0000_s2058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2206953"/>
            <a:ext cx="4155820"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2208394"/>
            <a:ext cx="4155820"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293078" y="1511299"/>
            <a:ext cx="4214720"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293078" y="1902624"/>
            <a:ext cx="4214720"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662793" y="1511299"/>
            <a:ext cx="4185202"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662793" y="1902624"/>
            <a:ext cx="4185202"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293078" y="3894138"/>
            <a:ext cx="4214720"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293078" y="4286605"/>
            <a:ext cx="4214720"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662793" y="3894138"/>
            <a:ext cx="4185202"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662793" y="4286605"/>
            <a:ext cx="4185202"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46538" cy="158750"/>
        </p:xfrm>
        <a:graphic>
          <a:graphicData uri="http://schemas.openxmlformats.org/presentationml/2006/ole">
            <p:oleObj spid="_x0000_s206850" name="think-cell Slide" r:id="rId4"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10" y="13"/>
          <a:ext cx="135749" cy="143985"/>
        </p:xfrm>
        <a:graphic>
          <a:graphicData uri="http://schemas.openxmlformats.org/presentationml/2006/ole">
            <p:oleObj spid="_x0000_s2078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nvGraphicFramePr>
        <p:xfrm>
          <a:off x="1" y="0"/>
          <a:ext cx="146538" cy="158750"/>
        </p:xfrm>
        <a:graphic>
          <a:graphicData uri="http://schemas.openxmlformats.org/presentationml/2006/ole">
            <p:oleObj spid="_x0000_s2088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145310" y="1968828"/>
            <a:ext cx="4998690"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err="1" smtClean="0"/>
              <a:t>Core</a:t>
            </a:r>
            <a:r>
              <a:rPr lang="fr-FR" dirty="0" smtClean="0"/>
              <a:t> Services</a:t>
            </a:r>
            <a:endParaRPr lang="en-US" dirty="0"/>
          </a:p>
        </p:txBody>
      </p:sp>
      <p:sp>
        <p:nvSpPr>
          <p:cNvPr id="17" name="Text Placeholder 8"/>
          <p:cNvSpPr>
            <a:spLocks noGrp="1"/>
          </p:cNvSpPr>
          <p:nvPr>
            <p:ph type="body" sz="quarter" idx="10" hasCustomPrompt="1"/>
            <p:custDataLst>
              <p:tags r:id="rId3"/>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1885" y="1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6"/>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064418" y="6520715"/>
            <a:ext cx="2770546" cy="239021"/>
          </a:xfrm>
          <a:prstGeom prst="rect">
            <a:avLst/>
          </a:prstGeom>
          <a:noFill/>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5" cstate="print"/>
          <a:srcRect l="240" t="179" r="380" b="511"/>
          <a:stretch>
            <a:fillRect/>
          </a:stretch>
        </p:blipFill>
        <p:spPr>
          <a:xfrm>
            <a:off x="0" y="1050622"/>
            <a:ext cx="9144000" cy="5807378"/>
          </a:xfrm>
          <a:prstGeom prst="rect">
            <a:avLst/>
          </a:prstGeom>
        </p:spPr>
      </p:pic>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p:oleObj spid="_x0000_s209922" name="think-cell Slide" r:id="rId6" imgW="360" imgH="360" progId="">
              <p:embed/>
            </p:oleObj>
          </a:graphicData>
        </a:graphic>
      </p:graphicFrame>
      <p:sp>
        <p:nvSpPr>
          <p:cNvPr id="4" name="Rectangle 7"/>
          <p:cNvSpPr/>
          <p:nvPr userDrawn="1">
            <p:custDataLst>
              <p:tags r:id="rId2"/>
            </p:custDataLst>
          </p:nvPr>
        </p:nvSpPr>
        <p:spPr bwMode="auto">
          <a:xfrm>
            <a:off x="-1890" y="0"/>
            <a:ext cx="9146339"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prstClr val="white"/>
              </a:solidFill>
              <a:cs typeface="Arial"/>
            </a:endParaRPr>
          </a:p>
        </p:txBody>
      </p:sp>
      <p:sp>
        <p:nvSpPr>
          <p:cNvPr id="2" name="Titre 1"/>
          <p:cNvSpPr>
            <a:spLocks noGrp="1"/>
          </p:cNvSpPr>
          <p:nvPr>
            <p:ph type="title" hasCustomPrompt="1"/>
            <p:custDataLst>
              <p:tags r:id="rId3"/>
            </p:custDataLst>
          </p:nvPr>
        </p:nvSpPr>
        <p:spPr>
          <a:xfrm>
            <a:off x="0" y="832190"/>
            <a:ext cx="9144000" cy="114324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144000" cy="5533901"/>
          </a:xfrm>
          <a:prstGeom prst="rect">
            <a:avLst/>
          </a:prstGeom>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a:solidFill>
                <a:prstClr val="white"/>
              </a:solidFill>
            </a:endParaRPr>
          </a:p>
        </p:txBody>
      </p:sp>
      <p:sp>
        <p:nvSpPr>
          <p:cNvPr id="17" name="Rectangle 7"/>
          <p:cNvSpPr/>
          <p:nvPr userDrawn="1">
            <p:custDataLst>
              <p:tags r:id="rId3"/>
            </p:custDataLst>
          </p:nvPr>
        </p:nvSpPr>
        <p:spPr bwMode="auto">
          <a:xfrm>
            <a:off x="-1886" y="8"/>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prstClr val="white"/>
              </a:solidFill>
              <a:cs typeface="Arial"/>
            </a:endParaRPr>
          </a:p>
        </p:txBody>
      </p:sp>
      <p:graphicFrame>
        <p:nvGraphicFramePr>
          <p:cNvPr id="5" name="Object 4" hidden="1"/>
          <p:cNvGraphicFramePr>
            <a:graphicFrameLocks noChangeAspect="1"/>
          </p:cNvGraphicFramePr>
          <p:nvPr/>
        </p:nvGraphicFramePr>
        <p:xfrm>
          <a:off x="1" y="0"/>
          <a:ext cx="146538" cy="158750"/>
        </p:xfrm>
        <a:graphic>
          <a:graphicData uri="http://schemas.openxmlformats.org/presentationml/2006/ole">
            <p:oleObj spid="_x0000_s2119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064418" y="6520713"/>
            <a:ext cx="2770546" cy="239021"/>
          </a:xfrm>
          <a:prstGeom prst="rect">
            <a:avLst/>
          </a:prstGeom>
          <a:noFill/>
        </p:spPr>
      </p:pic>
      <p:sp>
        <p:nvSpPr>
          <p:cNvPr id="2" name="Title 1"/>
          <p:cNvSpPr>
            <a:spLocks noGrp="1"/>
          </p:cNvSpPr>
          <p:nvPr>
            <p:ph type="ctrTitle" hasCustomPrompt="1"/>
            <p:custDataLst>
              <p:tags r:id="rId5"/>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3"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661139" y="653034"/>
            <a:ext cx="2770161" cy="694690"/>
          </a:xfrm>
          <a:prstGeom prst="rect">
            <a:avLst/>
          </a:prstGeom>
          <a:noFill/>
        </p:spPr>
      </p:pic>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nvGraphicFramePr>
        <p:xfrm>
          <a:off x="1" y="0"/>
          <a:ext cx="146538" cy="158750"/>
        </p:xfrm>
        <a:graphic>
          <a:graphicData uri="http://schemas.openxmlformats.org/presentationml/2006/ole">
            <p:oleObj spid="_x0000_s2129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145310" y="1968828"/>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1886" y="8"/>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6"/>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064418" y="6520713"/>
            <a:ext cx="2770546" cy="239021"/>
          </a:xfrm>
          <a:prstGeom prst="rect">
            <a:avLst/>
          </a:prstGeom>
          <a:no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144000" cy="6353298"/>
          </a:xfrm>
          <a:prstGeom prst="rect">
            <a:avLst/>
          </a:prstGeom>
        </p:spPr>
      </p:pic>
      <p:graphicFrame>
        <p:nvGraphicFramePr>
          <p:cNvPr id="7" name="Object 6" hidden="1"/>
          <p:cNvGraphicFramePr>
            <a:graphicFrameLocks noChangeAspect="1"/>
          </p:cNvGraphicFramePr>
          <p:nvPr/>
        </p:nvGraphicFramePr>
        <p:xfrm>
          <a:off x="0" y="0"/>
          <a:ext cx="146538" cy="158750"/>
        </p:xfrm>
        <a:graphic>
          <a:graphicData uri="http://schemas.openxmlformats.org/presentationml/2006/ole">
            <p:oleObj spid="_x0000_s2140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11"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298604" y="1501986"/>
            <a:ext cx="6283986" cy="2950251"/>
          </a:xfrm>
        </p:spPr>
        <p:txBody>
          <a:bodyPr/>
          <a:lstStyle/>
          <a:p>
            <a:pPr lvl="0"/>
            <a:r>
              <a:rPr lang="en-US" noProof="0" dirty="0" smtClean="0"/>
              <a:t>Click to edit Master text style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9" y="9"/>
          <a:ext cx="135749" cy="143985"/>
        </p:xfrm>
        <a:graphic>
          <a:graphicData uri="http://schemas.openxmlformats.org/presentationml/2006/ole">
            <p:oleObj spid="_x0000_s215042" name="think-cell Slide" r:id="rId5"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1494771"/>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9" y="9"/>
          <a:ext cx="135749" cy="143985"/>
        </p:xfrm>
        <a:graphic>
          <a:graphicData uri="http://schemas.openxmlformats.org/presentationml/2006/ole">
            <p:oleObj spid="_x0000_s2160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298607"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p:oleObj spid="_x0000_s2170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1533439"/>
            <a:ext cx="4155820"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1533440"/>
            <a:ext cx="4155820"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46538" cy="158750"/>
        </p:xfrm>
        <a:graphic>
          <a:graphicData uri="http://schemas.openxmlformats.org/presentationml/2006/ole">
            <p:oleObj spid="_x0000_s2181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2206953"/>
            <a:ext cx="4155820"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2208394"/>
            <a:ext cx="4155820"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293078" y="1511299"/>
            <a:ext cx="4214720"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293078" y="1902619"/>
            <a:ext cx="4214720"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662793" y="1511299"/>
            <a:ext cx="4185202"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662793" y="1902619"/>
            <a:ext cx="4185202"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293078" y="3894138"/>
            <a:ext cx="4214720"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293078" y="4286603"/>
            <a:ext cx="4214720"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662793" y="3894138"/>
            <a:ext cx="4185202"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662793" y="4286603"/>
            <a:ext cx="4185202"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46538" cy="158750"/>
        </p:xfrm>
        <a:graphic>
          <a:graphicData uri="http://schemas.openxmlformats.org/presentationml/2006/ole">
            <p:oleObj spid="_x0000_s219138" name="think-cell Slide" r:id="rId4"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9" y="9"/>
          <a:ext cx="135749" cy="143985"/>
        </p:xfrm>
        <a:graphic>
          <a:graphicData uri="http://schemas.openxmlformats.org/presentationml/2006/ole">
            <p:oleObj spid="_x0000_s22016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5" cstate="print"/>
          <a:srcRect l="240" t="179" r="380" b="511"/>
          <a:stretch>
            <a:fillRect/>
          </a:stretch>
        </p:blipFill>
        <p:spPr>
          <a:xfrm>
            <a:off x="0" y="1050622"/>
            <a:ext cx="9144000" cy="5807378"/>
          </a:xfrm>
          <a:prstGeom prst="rect">
            <a:avLst/>
          </a:prstGeom>
        </p:spPr>
      </p:pic>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p:oleObj spid="_x0000_s221186" name="think-cell Slide" r:id="rId6" imgW="360" imgH="360" progId="">
              <p:embed/>
            </p:oleObj>
          </a:graphicData>
        </a:graphic>
      </p:graphicFrame>
      <p:sp>
        <p:nvSpPr>
          <p:cNvPr id="4" name="Rectangle 7"/>
          <p:cNvSpPr/>
          <p:nvPr userDrawn="1">
            <p:custDataLst>
              <p:tags r:id="rId2"/>
            </p:custDataLst>
          </p:nvPr>
        </p:nvSpPr>
        <p:spPr bwMode="auto">
          <a:xfrm>
            <a:off x="-1890" y="0"/>
            <a:ext cx="9146339"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prstClr val="white"/>
              </a:solidFill>
              <a:cs typeface="Arial"/>
            </a:endParaRPr>
          </a:p>
        </p:txBody>
      </p:sp>
      <p:sp>
        <p:nvSpPr>
          <p:cNvPr id="2" name="Titre 1"/>
          <p:cNvSpPr>
            <a:spLocks noGrp="1"/>
          </p:cNvSpPr>
          <p:nvPr>
            <p:ph type="title" hasCustomPrompt="1"/>
            <p:custDataLst>
              <p:tags r:id="rId3"/>
            </p:custDataLst>
          </p:nvPr>
        </p:nvSpPr>
        <p:spPr>
          <a:xfrm>
            <a:off x="0" y="832190"/>
            <a:ext cx="9144000" cy="114324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p:nvPicPr>
        <p:blipFill>
          <a:blip r:embed="rId6" cstate="print"/>
          <a:srcRect l="120" t="188" r="380" b="564"/>
          <a:stretch>
            <a:fillRect/>
          </a:stretch>
        </p:blipFill>
        <p:spPr>
          <a:xfrm>
            <a:off x="0" y="0"/>
            <a:ext cx="9144000" cy="6353298"/>
          </a:xfrm>
          <a:prstGeom prst="rect">
            <a:avLst/>
          </a:prstGeom>
        </p:spPr>
      </p:pic>
      <p:graphicFrame>
        <p:nvGraphicFramePr>
          <p:cNvPr id="7" name="Object 6" hidden="1"/>
          <p:cNvGraphicFramePr>
            <a:graphicFrameLocks noChangeAspect="1"/>
          </p:cNvGraphicFramePr>
          <p:nvPr/>
        </p:nvGraphicFramePr>
        <p:xfrm>
          <a:off x="0" y="0"/>
          <a:ext cx="146538" cy="158750"/>
        </p:xfrm>
        <a:graphic>
          <a:graphicData uri="http://schemas.openxmlformats.org/presentationml/2006/ole">
            <p:oleObj spid="_x0000_s18329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p:custDataLst>
              <p:tags r:id="rId3"/>
            </p:custDataLst>
          </p:nvPr>
        </p:nvSpPr>
        <p:spPr bwMode="auto">
          <a:xfrm>
            <a:off x="8"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6" name="Espace réservé du contenu 5"/>
          <p:cNvSpPr>
            <a:spLocks noGrp="1"/>
          </p:cNvSpPr>
          <p:nvPr>
            <p:ph sz="quarter" idx="10" hasCustomPrompt="1"/>
            <p:custDataLst>
              <p:tags r:id="rId4"/>
            </p:custDataLst>
          </p:nvPr>
        </p:nvSpPr>
        <p:spPr>
          <a:xfrm>
            <a:off x="298604" y="1501990"/>
            <a:ext cx="6283986" cy="2950251"/>
          </a:xfrm>
        </p:spPr>
        <p:txBody>
          <a:bodyPr/>
          <a:lstStyle/>
          <a:p>
            <a:pPr lvl="0"/>
            <a:r>
              <a:rPr lang="en-US" noProof="0" dirty="0" smtClean="0"/>
              <a:t>Click to edit Master text style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144000" cy="5533901"/>
          </a:xfrm>
          <a:prstGeom prst="rect">
            <a:avLst/>
          </a:prstGeom>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1889" y="0"/>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46538" cy="158750"/>
        </p:xfrm>
        <a:graphic>
          <a:graphicData uri="http://schemas.openxmlformats.org/presentationml/2006/ole">
            <p:oleObj spid="_x0000_s2232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064418" y="6520707"/>
            <a:ext cx="2770546" cy="239021"/>
          </a:xfrm>
          <a:prstGeom prst="rect">
            <a:avLst/>
          </a:prstGeom>
          <a:noFill/>
        </p:spPr>
      </p:pic>
      <p:sp>
        <p:nvSpPr>
          <p:cNvPr id="2" name="Title 1"/>
          <p:cNvSpPr>
            <a:spLocks noGrp="1"/>
          </p:cNvSpPr>
          <p:nvPr>
            <p:ph type="ctrTitle" hasCustomPrompt="1"/>
            <p:custDataLst>
              <p:tags r:id="rId5"/>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3"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661139" y="653034"/>
            <a:ext cx="2770161" cy="694690"/>
          </a:xfrm>
          <a:prstGeom prst="rect">
            <a:avLst/>
          </a:prstGeom>
          <a:noFill/>
        </p:spPr>
      </p:pic>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nvGraphicFramePr>
        <p:xfrm>
          <a:off x="1" y="0"/>
          <a:ext cx="146538" cy="158750"/>
        </p:xfrm>
        <a:graphic>
          <a:graphicData uri="http://schemas.openxmlformats.org/presentationml/2006/ole">
            <p:oleObj spid="_x0000_s2242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145310" y="1968818"/>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1889" y="0"/>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6"/>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064418" y="6520707"/>
            <a:ext cx="2770546" cy="239021"/>
          </a:xfrm>
          <a:prstGeom prst="rect">
            <a:avLst/>
          </a:prstGeom>
          <a:noFill/>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144000" cy="6353298"/>
          </a:xfrm>
          <a:prstGeom prst="rect">
            <a:avLst/>
          </a:prstGeom>
        </p:spPr>
      </p:pic>
      <p:graphicFrame>
        <p:nvGraphicFramePr>
          <p:cNvPr id="7" name="Object 6" hidden="1"/>
          <p:cNvGraphicFramePr>
            <a:graphicFrameLocks noChangeAspect="1"/>
          </p:cNvGraphicFramePr>
          <p:nvPr/>
        </p:nvGraphicFramePr>
        <p:xfrm>
          <a:off x="0" y="0"/>
          <a:ext cx="146538" cy="158750"/>
        </p:xfrm>
        <a:graphic>
          <a:graphicData uri="http://schemas.openxmlformats.org/presentationml/2006/ole">
            <p:oleObj spid="_x0000_s2252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8"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298604" y="1501981"/>
            <a:ext cx="6283986" cy="2950251"/>
          </a:xfrm>
        </p:spPr>
        <p:txBody>
          <a:bodyPr/>
          <a:lstStyle/>
          <a:p>
            <a:pPr lvl="0"/>
            <a:r>
              <a:rPr lang="en-US" noProof="0" dirty="0" smtClean="0"/>
              <a:t>Click to edit Master text style</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6" y="1"/>
          <a:ext cx="135749" cy="143985"/>
        </p:xfrm>
        <a:graphic>
          <a:graphicData uri="http://schemas.openxmlformats.org/presentationml/2006/ole">
            <p:oleObj spid="_x0000_s226306" name="think-cell Slide" r:id="rId5"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1494770"/>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6" y="1"/>
          <a:ext cx="135749" cy="143985"/>
        </p:xfrm>
        <a:graphic>
          <a:graphicData uri="http://schemas.openxmlformats.org/presentationml/2006/ole">
            <p:oleObj spid="_x0000_s2273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298607"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p:oleObj spid="_x0000_s2283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1533439"/>
            <a:ext cx="4155820"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1533440"/>
            <a:ext cx="4155820"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46538" cy="158750"/>
        </p:xfrm>
        <a:graphic>
          <a:graphicData uri="http://schemas.openxmlformats.org/presentationml/2006/ole">
            <p:oleObj spid="_x0000_s2293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2206953"/>
            <a:ext cx="4155820"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2208394"/>
            <a:ext cx="4155820"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293078" y="1511299"/>
            <a:ext cx="4214720"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293078" y="1902610"/>
            <a:ext cx="4214720"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662793" y="1511299"/>
            <a:ext cx="4185202"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662793" y="1902610"/>
            <a:ext cx="4185202"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293078" y="3894138"/>
            <a:ext cx="4214720"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293078" y="4286597"/>
            <a:ext cx="4214720"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662793" y="3894138"/>
            <a:ext cx="4185202"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662793" y="4286597"/>
            <a:ext cx="4185202"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46538" cy="158750"/>
        </p:xfrm>
        <a:graphic>
          <a:graphicData uri="http://schemas.openxmlformats.org/presentationml/2006/ole">
            <p:oleObj spid="_x0000_s230402" name="think-cell Slide" r:id="rId4"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6" y="1"/>
          <a:ext cx="135749" cy="143985"/>
        </p:xfrm>
        <a:graphic>
          <a:graphicData uri="http://schemas.openxmlformats.org/presentationml/2006/ole">
            <p:oleObj spid="_x0000_s23142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6" y="13"/>
          <a:ext cx="135749" cy="143985"/>
        </p:xfrm>
        <a:graphic>
          <a:graphicData uri="http://schemas.openxmlformats.org/presentationml/2006/ole">
            <p:oleObj spid="_x0000_s184322" name="think-cell Slide" r:id="rId5"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1494771"/>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7" y="1"/>
          <a:ext cx="135749" cy="143985"/>
        </p:xfrm>
        <a:graphic>
          <a:graphicData uri="http://schemas.openxmlformats.org/presentationml/2006/ole">
            <p:oleObj spid="_x0000_s233474" name="think-cell Slide" r:id="rId7" imgW="360" imgH="360" progId="">
              <p:embed/>
            </p:oleObj>
          </a:graphicData>
        </a:graphic>
      </p:graphicFrame>
      <p:grpSp>
        <p:nvGrpSpPr>
          <p:cNvPr id="2" name="Group 351"/>
          <p:cNvGrpSpPr/>
          <p:nvPr userDrawn="1">
            <p:custDataLst>
              <p:tags r:id="rId2"/>
            </p:custDataLst>
          </p:nvPr>
        </p:nvGrpSpPr>
        <p:grpSpPr>
          <a:xfrm>
            <a:off x="5337168" y="3258545"/>
            <a:ext cx="3416820" cy="2118522"/>
            <a:chOff x="5511798" y="3584333"/>
            <a:chExt cx="4818106" cy="2816468"/>
          </a:xfrm>
        </p:grpSpPr>
        <p:grpSp>
          <p:nvGrpSpPr>
            <p:cNvPr id="3" name="Group 54"/>
            <p:cNvGrpSpPr/>
            <p:nvPr userDrawn="1">
              <p:custDataLst>
                <p:tags r:id="rId4"/>
              </p:custDataLst>
            </p:nvPr>
          </p:nvGrpSpPr>
          <p:grpSpPr>
            <a:xfrm>
              <a:off x="5511798" y="3584333"/>
              <a:ext cx="4818106" cy="2816468"/>
              <a:chOff x="-6346822" y="2366960"/>
              <a:chExt cx="5613397" cy="3281360"/>
            </a:xfrm>
          </p:grpSpPr>
          <p:grpSp>
            <p:nvGrpSpPr>
              <p:cNvPr id="4"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grpSp>
        <p:grpSp>
          <p:nvGrpSpPr>
            <p:cNvPr id="5" name="Group 21"/>
            <p:cNvGrpSpPr/>
            <p:nvPr userDrawn="1">
              <p:custDataLst>
                <p:tags r:id="rId5"/>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prstClr val="white"/>
                  </a:solidFill>
                </a:endParaRPr>
              </a:p>
            </p:txBody>
          </p:sp>
        </p:grpSp>
      </p:grpSp>
      <p:sp>
        <p:nvSpPr>
          <p:cNvPr id="335" name="Rectangle 9"/>
          <p:cNvSpPr>
            <a:spLocks noChangeArrowheads="1"/>
          </p:cNvSpPr>
          <p:nvPr userDrawn="1">
            <p:custDataLst>
              <p:tags r:id="rId3"/>
            </p:custDataLst>
          </p:nvPr>
        </p:nvSpPr>
        <p:spPr bwMode="gray">
          <a:xfrm>
            <a:off x="1031966" y="3617156"/>
            <a:ext cx="393216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algn="just" defTabSz="1042966">
              <a:defRPr/>
            </a:pPr>
            <a:r>
              <a:rPr lang="en-US" sz="1800" b="1" dirty="0" smtClean="0">
                <a:solidFill>
                  <a:prstClr val="white"/>
                </a:solidFill>
                <a:latin typeface="Arial"/>
                <a:cs typeface="Arial"/>
              </a:rPr>
              <a:t>About Capgemini</a:t>
            </a:r>
            <a:endParaRPr lang="en-US" sz="1000" dirty="0" smtClean="0">
              <a:solidFill>
                <a:prstClr val="white"/>
              </a:solidFill>
              <a:latin typeface="Arial" pitchFamily="34" charset="0"/>
              <a:cs typeface="Arial" pitchFamily="34" charset="0"/>
            </a:endParaRPr>
          </a:p>
          <a:p>
            <a:pPr algn="just"/>
            <a:endParaRPr lang="en-US" sz="1000" dirty="0" smtClean="0">
              <a:solidFill>
                <a:prstClr val="white"/>
              </a:solidFill>
              <a:latin typeface="Arial" pitchFamily="34" charset="0"/>
              <a:cs typeface="Arial" pitchFamily="34" charset="0"/>
            </a:endParaRPr>
          </a:p>
          <a:p>
            <a:pPr algn="just"/>
            <a:r>
              <a:rPr lang="en-US" sz="1000" dirty="0" smtClean="0">
                <a:solidFill>
                  <a:prstClr val="white"/>
                </a:solidFill>
                <a:latin typeface="Arial" pitchFamily="34" charset="0"/>
                <a:cs typeface="Arial" pitchFamily="34" charset="0"/>
              </a:rPr>
              <a:t>With </a:t>
            </a:r>
            <a:r>
              <a:rPr lang="en-US" sz="1000" dirty="0">
                <a:solidFill>
                  <a:prstClr val="white"/>
                </a:solidFill>
                <a:latin typeface="Arial" pitchFamily="34" charset="0"/>
                <a:cs typeface="Arial" pitchFamily="34" charset="0"/>
              </a:rPr>
              <a:t>more than 120,000 people in 40 countries, Capgemini is one of the world's foremost providers of consulting, technology and outsourcing services. The Group reported 2011 global revenues of EUR 9.7 billion.</a:t>
            </a:r>
          </a:p>
          <a:p>
            <a:pPr algn="just"/>
            <a:r>
              <a:rPr lang="en-US" sz="1000" dirty="0">
                <a:solidFill>
                  <a:prstClr val="white"/>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smtClean="0">
                <a:solidFill>
                  <a:prstClr val="white"/>
                </a:solidFill>
                <a:latin typeface="Arial" pitchFamily="34" charset="0"/>
                <a:cs typeface="Arial" pitchFamily="34" charset="0"/>
              </a:rPr>
              <a:t>Experience™, </a:t>
            </a:r>
            <a:r>
              <a:rPr lang="en-US" sz="1000" dirty="0">
                <a:solidFill>
                  <a:prstClr val="white"/>
                </a:solidFill>
                <a:latin typeface="Arial" pitchFamily="34" charset="0"/>
                <a:cs typeface="Arial" pitchFamily="34" charset="0"/>
              </a:rPr>
              <a:t>and draws on </a:t>
            </a:r>
            <a:r>
              <a:rPr lang="en-US" sz="1000" dirty="0" smtClean="0">
                <a:solidFill>
                  <a:prstClr val="white"/>
                </a:solidFill>
                <a:latin typeface="Arial" pitchFamily="34" charset="0"/>
                <a:cs typeface="Arial" pitchFamily="34" charset="0"/>
              </a:rPr>
              <a:t>Rightshore</a:t>
            </a:r>
            <a:r>
              <a:rPr lang="en-US" sz="1000" b="1" baseline="30000" dirty="0" smtClean="0">
                <a:solidFill>
                  <a:prstClr val="white"/>
                </a:solidFill>
                <a:latin typeface="Arial" pitchFamily="34" charset="0"/>
                <a:cs typeface="Arial" pitchFamily="34" charset="0"/>
              </a:rPr>
              <a:t>®</a:t>
            </a:r>
            <a:r>
              <a:rPr lang="en-US" sz="1000" dirty="0" smtClean="0">
                <a:solidFill>
                  <a:prstClr val="white"/>
                </a:solidFill>
                <a:latin typeface="Arial" pitchFamily="34" charset="0"/>
                <a:cs typeface="Arial" pitchFamily="34" charset="0"/>
              </a:rPr>
              <a:t>, </a:t>
            </a:r>
            <a:r>
              <a:rPr lang="en-US" sz="1000" dirty="0">
                <a:solidFill>
                  <a:prstClr val="white"/>
                </a:solidFill>
                <a:latin typeface="Arial" pitchFamily="34" charset="0"/>
                <a:cs typeface="Arial" pitchFamily="34" charset="0"/>
              </a:rPr>
              <a:t>its worldwide delivery model</a:t>
            </a:r>
            <a:r>
              <a:rPr lang="en-US" sz="1000" dirty="0" smtClean="0">
                <a:solidFill>
                  <a:prstClr val="white"/>
                </a:solidFill>
                <a:latin typeface="Arial" pitchFamily="34" charset="0"/>
                <a:cs typeface="Arial" pitchFamily="34" charset="0"/>
              </a:rPr>
              <a:t>.</a:t>
            </a:r>
            <a:endParaRPr lang="en-US" sz="1000" dirty="0">
              <a:solidFill>
                <a:prstClr val="white"/>
              </a:solidFill>
              <a:latin typeface="Arial" pitchFamily="34" charset="0"/>
              <a:cs typeface="Arial" pitchFamily="34" charset="0"/>
            </a:endParaRPr>
          </a:p>
          <a:p>
            <a:pPr algn="just"/>
            <a:endParaRPr lang="en-US" sz="1050" dirty="0">
              <a:solidFill>
                <a:prstClr val="white"/>
              </a:solidFill>
              <a:latin typeface="Arial" pitchFamily="34" charset="0"/>
              <a:cs typeface="Arial" pitchFamily="34" charset="0"/>
            </a:endParaRPr>
          </a:p>
          <a:p>
            <a:pPr algn="just"/>
            <a:r>
              <a:rPr lang="en-US" sz="900" i="1" dirty="0">
                <a:solidFill>
                  <a:prstClr val="white"/>
                </a:solidFill>
                <a:latin typeface="Arial" pitchFamily="34" charset="0"/>
                <a:cs typeface="Arial" pitchFamily="34" charset="0"/>
              </a:rPr>
              <a:t>Rightshore</a:t>
            </a:r>
            <a:r>
              <a:rPr lang="en-US" sz="900" i="1" baseline="30000" dirty="0">
                <a:solidFill>
                  <a:prstClr val="white"/>
                </a:solidFill>
                <a:latin typeface="Arial" pitchFamily="34" charset="0"/>
                <a:cs typeface="Arial" pitchFamily="34" charset="0"/>
              </a:rPr>
              <a:t>®</a:t>
            </a:r>
            <a:r>
              <a:rPr lang="en-US" sz="900" i="1" dirty="0">
                <a:solidFill>
                  <a:prstClr val="white"/>
                </a:solidFill>
                <a:latin typeface="Arial" pitchFamily="34" charset="0"/>
                <a:cs typeface="Arial" pitchFamily="34" charset="0"/>
              </a:rPr>
              <a:t> is a trademark belonging to Capgemini</a:t>
            </a:r>
            <a:endParaRPr lang="en-US" sz="900" b="1" kern="0" noProof="1">
              <a:solidFill>
                <a:prstClr val="white"/>
              </a:solidFill>
              <a:latin typeface="Arial" pitchFamily="34" charset="0"/>
              <a:cs typeface="Arial" pitchFamily="34" charset="0"/>
            </a:endParaRPr>
          </a:p>
        </p:txBody>
      </p:sp>
      <p:pic>
        <p:nvPicPr>
          <p:cNvPr id="338" name="Image 337" descr="CBE_Label_ppt.png"/>
          <p:cNvPicPr>
            <a:picLocks noChangeAspect="1"/>
          </p:cNvPicPr>
          <p:nvPr userDrawn="1"/>
        </p:nvPicPr>
        <p:blipFill>
          <a:blip r:embed="rId8" cstate="print"/>
          <a:stretch>
            <a:fillRect/>
          </a:stretch>
        </p:blipFill>
        <p:spPr>
          <a:xfrm>
            <a:off x="800982" y="3468294"/>
            <a:ext cx="479605" cy="522508"/>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7" y="1"/>
          <a:ext cx="135749" cy="143985"/>
        </p:xfrm>
        <a:graphic>
          <a:graphicData uri="http://schemas.openxmlformats.org/presentationml/2006/ole">
            <p:oleObj spid="_x0000_s234498" name="think-cell Slide" r:id="rId4" imgW="360" imgH="360" progId="">
              <p:embed/>
            </p:oleObj>
          </a:graphicData>
        </a:graphic>
      </p:graphicFrame>
      <p:sp>
        <p:nvSpPr>
          <p:cNvPr id="5" name="Rectangle 9"/>
          <p:cNvSpPr>
            <a:spLocks noChangeArrowheads="1"/>
          </p:cNvSpPr>
          <p:nvPr userDrawn="1">
            <p:custDataLst>
              <p:tags r:id="rId2"/>
            </p:custDataLst>
          </p:nvPr>
        </p:nvSpPr>
        <p:spPr bwMode="gray">
          <a:xfrm>
            <a:off x="4879571" y="2940262"/>
            <a:ext cx="393216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algn="just" defTabSz="1042966">
              <a:defRPr/>
            </a:pPr>
            <a:r>
              <a:rPr lang="en-US" sz="1800" b="1" dirty="0" smtClean="0">
                <a:solidFill>
                  <a:prstClr val="white"/>
                </a:solidFill>
                <a:latin typeface="Arial"/>
                <a:cs typeface="Arial"/>
              </a:rPr>
              <a:t>About Capgemini</a:t>
            </a:r>
            <a:endParaRPr lang="en-US" sz="1000" dirty="0" smtClean="0">
              <a:solidFill>
                <a:prstClr val="white"/>
              </a:solidFill>
              <a:latin typeface="Arial" pitchFamily="34" charset="0"/>
              <a:cs typeface="Arial" pitchFamily="34" charset="0"/>
            </a:endParaRPr>
          </a:p>
          <a:p>
            <a:pPr algn="just"/>
            <a:endParaRPr lang="en-US" sz="1000" dirty="0" smtClean="0">
              <a:solidFill>
                <a:prstClr val="white"/>
              </a:solidFill>
              <a:latin typeface="Arial" pitchFamily="34" charset="0"/>
              <a:cs typeface="Arial" pitchFamily="34" charset="0"/>
            </a:endParaRPr>
          </a:p>
          <a:p>
            <a:pPr algn="just"/>
            <a:r>
              <a:rPr lang="en-US" sz="1000" dirty="0" smtClean="0">
                <a:solidFill>
                  <a:prstClr val="white"/>
                </a:solidFill>
                <a:latin typeface="Arial" pitchFamily="34" charset="0"/>
                <a:cs typeface="Arial" pitchFamily="34" charset="0"/>
              </a:rPr>
              <a:t>With </a:t>
            </a:r>
            <a:r>
              <a:rPr lang="en-US" sz="1000" dirty="0">
                <a:solidFill>
                  <a:prstClr val="white"/>
                </a:solidFill>
                <a:latin typeface="Arial" pitchFamily="34" charset="0"/>
                <a:cs typeface="Arial" pitchFamily="34" charset="0"/>
              </a:rPr>
              <a:t>more than 120,000 people in 40 countries, Capgemini is one of the world's foremost providers of consulting, technology and outsourcing services. The Group reported 2011 global revenues of EUR 9.7 billion.</a:t>
            </a:r>
          </a:p>
          <a:p>
            <a:pPr algn="just"/>
            <a:r>
              <a:rPr lang="en-US" sz="1000" dirty="0">
                <a:solidFill>
                  <a:prstClr val="white"/>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smtClean="0">
                <a:solidFill>
                  <a:prstClr val="white"/>
                </a:solidFill>
                <a:latin typeface="Arial" pitchFamily="34" charset="0"/>
                <a:cs typeface="Arial" pitchFamily="34" charset="0"/>
              </a:rPr>
              <a:t>Experience™, </a:t>
            </a:r>
            <a:r>
              <a:rPr lang="en-US" sz="1000" dirty="0">
                <a:solidFill>
                  <a:prstClr val="white"/>
                </a:solidFill>
                <a:latin typeface="Arial" pitchFamily="34" charset="0"/>
                <a:cs typeface="Arial" pitchFamily="34" charset="0"/>
              </a:rPr>
              <a:t>and draws on </a:t>
            </a:r>
            <a:r>
              <a:rPr lang="en-US" sz="1000" dirty="0" smtClean="0">
                <a:solidFill>
                  <a:prstClr val="white"/>
                </a:solidFill>
                <a:latin typeface="Arial" pitchFamily="34" charset="0"/>
                <a:cs typeface="Arial" pitchFamily="34" charset="0"/>
              </a:rPr>
              <a:t>Rightshore</a:t>
            </a:r>
            <a:r>
              <a:rPr lang="en-US" sz="1000" b="1" baseline="30000" dirty="0" smtClean="0">
                <a:solidFill>
                  <a:prstClr val="white"/>
                </a:solidFill>
                <a:latin typeface="Arial" pitchFamily="34" charset="0"/>
                <a:cs typeface="Arial" pitchFamily="34" charset="0"/>
              </a:rPr>
              <a:t>®</a:t>
            </a:r>
            <a:r>
              <a:rPr lang="en-US" sz="1000" dirty="0" smtClean="0">
                <a:solidFill>
                  <a:prstClr val="white"/>
                </a:solidFill>
                <a:latin typeface="Arial" pitchFamily="34" charset="0"/>
                <a:cs typeface="Arial" pitchFamily="34" charset="0"/>
              </a:rPr>
              <a:t>, </a:t>
            </a:r>
            <a:r>
              <a:rPr lang="en-US" sz="1000" dirty="0">
                <a:solidFill>
                  <a:prstClr val="white"/>
                </a:solidFill>
                <a:latin typeface="Arial" pitchFamily="34" charset="0"/>
                <a:cs typeface="Arial" pitchFamily="34" charset="0"/>
              </a:rPr>
              <a:t>its worldwide delivery model</a:t>
            </a:r>
            <a:r>
              <a:rPr lang="en-US" sz="1000" dirty="0" smtClean="0">
                <a:solidFill>
                  <a:prstClr val="white"/>
                </a:solidFill>
                <a:latin typeface="Arial" pitchFamily="34" charset="0"/>
                <a:cs typeface="Arial" pitchFamily="34" charset="0"/>
              </a:rPr>
              <a:t>.</a:t>
            </a:r>
            <a:endParaRPr lang="en-US" sz="1000" dirty="0">
              <a:solidFill>
                <a:prstClr val="white"/>
              </a:solidFill>
              <a:latin typeface="Arial" pitchFamily="34" charset="0"/>
              <a:cs typeface="Arial" pitchFamily="34" charset="0"/>
            </a:endParaRPr>
          </a:p>
          <a:p>
            <a:pPr algn="just"/>
            <a:endParaRPr lang="en-US" sz="1050" dirty="0">
              <a:solidFill>
                <a:prstClr val="white"/>
              </a:solidFill>
              <a:latin typeface="Arial" pitchFamily="34" charset="0"/>
              <a:cs typeface="Arial" pitchFamily="34" charset="0"/>
            </a:endParaRPr>
          </a:p>
          <a:p>
            <a:pPr algn="just"/>
            <a:r>
              <a:rPr lang="en-US" sz="900" i="1" dirty="0">
                <a:solidFill>
                  <a:prstClr val="white"/>
                </a:solidFill>
                <a:latin typeface="Arial" pitchFamily="34" charset="0"/>
                <a:cs typeface="Arial" pitchFamily="34" charset="0"/>
              </a:rPr>
              <a:t>Rightshore</a:t>
            </a:r>
            <a:r>
              <a:rPr lang="en-US" sz="900" i="1" baseline="30000" dirty="0">
                <a:solidFill>
                  <a:prstClr val="white"/>
                </a:solidFill>
                <a:latin typeface="Arial" pitchFamily="34" charset="0"/>
                <a:cs typeface="Arial" pitchFamily="34" charset="0"/>
              </a:rPr>
              <a:t>®</a:t>
            </a:r>
            <a:r>
              <a:rPr lang="en-US" sz="900" i="1" dirty="0">
                <a:solidFill>
                  <a:prstClr val="white"/>
                </a:solidFill>
                <a:latin typeface="Arial" pitchFamily="34" charset="0"/>
                <a:cs typeface="Arial" pitchFamily="34" charset="0"/>
              </a:rPr>
              <a:t> is a trademark belonging to Capgemini</a:t>
            </a:r>
            <a:endParaRPr lang="en-US" sz="900" b="1" kern="0" noProof="1">
              <a:solidFill>
                <a:prstClr val="white"/>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5" cstate="print"/>
          <a:stretch>
            <a:fillRect/>
          </a:stretch>
        </p:blipFill>
        <p:spPr>
          <a:xfrm>
            <a:off x="4648582" y="2791400"/>
            <a:ext cx="479605" cy="522508"/>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6538" cy="158750"/>
        </p:xfrm>
        <a:graphic>
          <a:graphicData uri="http://schemas.openxmlformats.org/presentationml/2006/ole">
            <p:oleObj spid="_x0000_s235522" name="think-cell Slide" r:id="rId3" imgW="360" imgH="360" progId="">
              <p:embed/>
            </p:oleObj>
          </a:graphicData>
        </a:graphic>
      </p:graphicFrame>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144000" cy="5533901"/>
          </a:xfrm>
          <a:prstGeom prst="rect">
            <a:avLst/>
          </a:prstGeom>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1887" y="0"/>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46538" cy="158750"/>
        </p:xfrm>
        <a:graphic>
          <a:graphicData uri="http://schemas.openxmlformats.org/presentationml/2006/ole">
            <p:oleObj spid="_x0000_s2375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064418" y="6520711"/>
            <a:ext cx="2770546" cy="239021"/>
          </a:xfrm>
          <a:prstGeom prst="rect">
            <a:avLst/>
          </a:prstGeom>
          <a:noFill/>
        </p:spPr>
      </p:pic>
      <p:sp>
        <p:nvSpPr>
          <p:cNvPr id="2" name="Title 1"/>
          <p:cNvSpPr>
            <a:spLocks noGrp="1"/>
          </p:cNvSpPr>
          <p:nvPr>
            <p:ph type="ctrTitle" hasCustomPrompt="1"/>
            <p:custDataLst>
              <p:tags r:id="rId5"/>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3"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661139" y="653034"/>
            <a:ext cx="2770161" cy="694690"/>
          </a:xfrm>
          <a:prstGeom prst="rect">
            <a:avLst/>
          </a:prstGeom>
          <a:noFill/>
        </p:spPr>
      </p:pic>
    </p:spTree>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nvGraphicFramePr>
        <p:xfrm>
          <a:off x="1" y="0"/>
          <a:ext cx="146538" cy="158750"/>
        </p:xfrm>
        <a:graphic>
          <a:graphicData uri="http://schemas.openxmlformats.org/presentationml/2006/ole">
            <p:oleObj spid="_x0000_s2385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145310" y="1968818"/>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1887" y="0"/>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6"/>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064418" y="6520711"/>
            <a:ext cx="2770546" cy="239021"/>
          </a:xfrm>
          <a:prstGeom prst="rect">
            <a:avLst/>
          </a:prstGeom>
          <a:noFill/>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144000" cy="6353298"/>
          </a:xfrm>
          <a:prstGeom prst="rect">
            <a:avLst/>
          </a:prstGeom>
        </p:spPr>
      </p:pic>
      <p:graphicFrame>
        <p:nvGraphicFramePr>
          <p:cNvPr id="7" name="Object 6" hidden="1"/>
          <p:cNvGraphicFramePr>
            <a:graphicFrameLocks noChangeAspect="1"/>
          </p:cNvGraphicFramePr>
          <p:nvPr/>
        </p:nvGraphicFramePr>
        <p:xfrm>
          <a:off x="0" y="0"/>
          <a:ext cx="146538" cy="158750"/>
        </p:xfrm>
        <a:graphic>
          <a:graphicData uri="http://schemas.openxmlformats.org/presentationml/2006/ole">
            <p:oleObj spid="_x0000_s2396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10"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298604" y="1501981"/>
            <a:ext cx="6283986" cy="2950251"/>
          </a:xfrm>
        </p:spPr>
        <p:txBody>
          <a:bodyPr/>
          <a:lstStyle/>
          <a:p>
            <a:pPr lvl="0"/>
            <a:r>
              <a:rPr lang="en-US" noProof="0" dirty="0" smtClean="0"/>
              <a:t>Click to edit Master text style</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8" y="1"/>
          <a:ext cx="135749" cy="143985"/>
        </p:xfrm>
        <a:graphic>
          <a:graphicData uri="http://schemas.openxmlformats.org/presentationml/2006/ole">
            <p:oleObj spid="_x0000_s240642" name="think-cell Slide" r:id="rId5"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1494770"/>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8" y="1"/>
          <a:ext cx="135749" cy="143985"/>
        </p:xfrm>
        <a:graphic>
          <a:graphicData uri="http://schemas.openxmlformats.org/presentationml/2006/ole">
            <p:oleObj spid="_x0000_s2416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298607"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p:oleObj spid="_x0000_s2426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1533439"/>
            <a:ext cx="4155820"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1533440"/>
            <a:ext cx="4155820"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46538" cy="158750"/>
        </p:xfrm>
        <a:graphic>
          <a:graphicData uri="http://schemas.openxmlformats.org/presentationml/2006/ole">
            <p:oleObj spid="_x0000_s2437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2206953"/>
            <a:ext cx="4155820"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2208394"/>
            <a:ext cx="4155820"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6" y="13"/>
          <a:ext cx="135749" cy="143985"/>
        </p:xfrm>
        <a:graphic>
          <a:graphicData uri="http://schemas.openxmlformats.org/presentationml/2006/ole">
            <p:oleObj spid="_x0000_s18534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298607"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293078" y="1511299"/>
            <a:ext cx="4214720"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293078" y="1902610"/>
            <a:ext cx="4214720"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662793" y="1511299"/>
            <a:ext cx="4185202"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662793" y="1902610"/>
            <a:ext cx="4185202"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293078" y="3894138"/>
            <a:ext cx="4214720"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293078" y="4286601"/>
            <a:ext cx="4214720"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662793" y="3894138"/>
            <a:ext cx="4185202"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662793" y="4286601"/>
            <a:ext cx="4185202"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46538" cy="158750"/>
        </p:xfrm>
        <a:graphic>
          <a:graphicData uri="http://schemas.openxmlformats.org/presentationml/2006/ole">
            <p:oleObj spid="_x0000_s244738" name="think-cell Slide" r:id="rId4"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8" y="1"/>
          <a:ext cx="135749" cy="143985"/>
        </p:xfrm>
        <a:graphic>
          <a:graphicData uri="http://schemas.openxmlformats.org/presentationml/2006/ole">
            <p:oleObj spid="_x0000_s24576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144000" cy="5533901"/>
          </a:xfrm>
          <a:prstGeom prst="rect">
            <a:avLst/>
          </a:prstGeom>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1886" y="0"/>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46538" cy="158750"/>
        </p:xfrm>
        <a:graphic>
          <a:graphicData uri="http://schemas.openxmlformats.org/presentationml/2006/ole">
            <p:oleObj spid="_x0000_s24781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064418" y="6520713"/>
            <a:ext cx="2770546" cy="239021"/>
          </a:xfrm>
          <a:prstGeom prst="rect">
            <a:avLst/>
          </a:prstGeom>
          <a:noFill/>
        </p:spPr>
      </p:pic>
      <p:sp>
        <p:nvSpPr>
          <p:cNvPr id="2" name="Title 1"/>
          <p:cNvSpPr>
            <a:spLocks noGrp="1"/>
          </p:cNvSpPr>
          <p:nvPr>
            <p:ph type="ctrTitle" hasCustomPrompt="1"/>
            <p:custDataLst>
              <p:tags r:id="rId5"/>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3"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661139" y="653034"/>
            <a:ext cx="2770161" cy="694690"/>
          </a:xfrm>
          <a:prstGeom prst="rect">
            <a:avLst/>
          </a:prstGeom>
          <a:noFill/>
        </p:spPr>
      </p:pic>
    </p:spTree>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nvGraphicFramePr>
        <p:xfrm>
          <a:off x="1" y="0"/>
          <a:ext cx="146538" cy="158750"/>
        </p:xfrm>
        <a:graphic>
          <a:graphicData uri="http://schemas.openxmlformats.org/presentationml/2006/ole">
            <p:oleObj spid="_x0000_s24883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145310" y="1968818"/>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1886" y="0"/>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6"/>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064418" y="6520713"/>
            <a:ext cx="2770546" cy="239021"/>
          </a:xfrm>
          <a:prstGeom prst="rect">
            <a:avLst/>
          </a:prstGeom>
          <a:noFill/>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144000" cy="6353298"/>
          </a:xfrm>
          <a:prstGeom prst="rect">
            <a:avLst/>
          </a:prstGeom>
        </p:spPr>
      </p:pic>
      <p:graphicFrame>
        <p:nvGraphicFramePr>
          <p:cNvPr id="7" name="Object 6" hidden="1"/>
          <p:cNvGraphicFramePr>
            <a:graphicFrameLocks noChangeAspect="1"/>
          </p:cNvGraphicFramePr>
          <p:nvPr/>
        </p:nvGraphicFramePr>
        <p:xfrm>
          <a:off x="0" y="0"/>
          <a:ext cx="146538" cy="158750"/>
        </p:xfrm>
        <a:graphic>
          <a:graphicData uri="http://schemas.openxmlformats.org/presentationml/2006/ole">
            <p:oleObj spid="_x0000_s24985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11"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298604" y="1501981"/>
            <a:ext cx="6283986" cy="2950251"/>
          </a:xfrm>
        </p:spPr>
        <p:txBody>
          <a:bodyPr/>
          <a:lstStyle/>
          <a:p>
            <a:pPr lvl="0"/>
            <a:r>
              <a:rPr lang="en-US" noProof="0" dirty="0" smtClean="0"/>
              <a:t>Click to edit Master text style</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9" y="1"/>
          <a:ext cx="135749" cy="143985"/>
        </p:xfrm>
        <a:graphic>
          <a:graphicData uri="http://schemas.openxmlformats.org/presentationml/2006/ole">
            <p:oleObj spid="_x0000_s250882" name="think-cell Slide" r:id="rId5"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1494770"/>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9" y="1"/>
          <a:ext cx="135749" cy="143985"/>
        </p:xfrm>
        <a:graphic>
          <a:graphicData uri="http://schemas.openxmlformats.org/presentationml/2006/ole">
            <p:oleObj spid="_x0000_s25190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298607"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p:oleObj spid="_x0000_s25293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1533439"/>
            <a:ext cx="4155820"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1533440"/>
            <a:ext cx="4155820"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46538" cy="158750"/>
        </p:xfrm>
        <a:graphic>
          <a:graphicData uri="http://schemas.openxmlformats.org/presentationml/2006/ole">
            <p:oleObj spid="_x0000_s25395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2206953"/>
            <a:ext cx="4155820"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2208394"/>
            <a:ext cx="4155820"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p:oleObj spid="_x0000_s18637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1533439"/>
            <a:ext cx="4155820"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1533440"/>
            <a:ext cx="4155820"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293078" y="1511299"/>
            <a:ext cx="4214720"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293078" y="1902610"/>
            <a:ext cx="4214720"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662793" y="1511299"/>
            <a:ext cx="4185202"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662793" y="1902610"/>
            <a:ext cx="4185202"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293078" y="3894138"/>
            <a:ext cx="4214720"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293078" y="4286603"/>
            <a:ext cx="4214720"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662793" y="3894138"/>
            <a:ext cx="4185202"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662793" y="4286603"/>
            <a:ext cx="4185202"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46538" cy="158750"/>
        </p:xfrm>
        <a:graphic>
          <a:graphicData uri="http://schemas.openxmlformats.org/presentationml/2006/ole">
            <p:oleObj spid="_x0000_s254978" name="think-cell Slide" r:id="rId4"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9" y="1"/>
          <a:ext cx="135749" cy="143985"/>
        </p:xfrm>
        <a:graphic>
          <a:graphicData uri="http://schemas.openxmlformats.org/presentationml/2006/ole">
            <p:oleObj spid="_x0000_s2560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7162800" y="6400800"/>
            <a:ext cx="1905000" cy="457200"/>
          </a:xfrm>
          <a:prstGeom prst="rect">
            <a:avLst/>
          </a:prstGeom>
        </p:spPr>
        <p:txBody>
          <a:bodyPr/>
          <a:lstStyle>
            <a:lvl1pPr>
              <a:defRPr/>
            </a:lvl1pPr>
          </a:lstStyle>
          <a:p>
            <a:fld id="{FBC60C9F-F317-4A88-ACD1-70A1C0C2EC4B}" type="slidenum">
              <a:rPr lang="en-US">
                <a:solidFill>
                  <a:srgbClr val="263147"/>
                </a:solidFill>
              </a:rPr>
              <a:pPr/>
              <a:t>‹#›</a:t>
            </a:fld>
            <a:endParaRPr lang="en-US">
              <a:solidFill>
                <a:srgbClr val="263147"/>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144000" cy="5533901"/>
          </a:xfrm>
          <a:prstGeom prst="rect">
            <a:avLst/>
          </a:prstGeom>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1885" y="0"/>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46538" cy="158750"/>
        </p:xfrm>
        <a:graphic>
          <a:graphicData uri="http://schemas.openxmlformats.org/presentationml/2006/ole">
            <p:oleObj spid="_x0000_s25805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064418" y="6520715"/>
            <a:ext cx="2770546" cy="239021"/>
          </a:xfrm>
          <a:prstGeom prst="rect">
            <a:avLst/>
          </a:prstGeom>
          <a:noFill/>
        </p:spPr>
      </p:pic>
      <p:sp>
        <p:nvSpPr>
          <p:cNvPr id="2" name="Title 1"/>
          <p:cNvSpPr>
            <a:spLocks noGrp="1"/>
          </p:cNvSpPr>
          <p:nvPr>
            <p:ph type="ctrTitle" hasCustomPrompt="1"/>
            <p:custDataLst>
              <p:tags r:id="rId5"/>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3"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661139" y="653034"/>
            <a:ext cx="2770161" cy="694690"/>
          </a:xfrm>
          <a:prstGeom prst="rect">
            <a:avLst/>
          </a:prstGeom>
          <a:noFill/>
        </p:spPr>
      </p:pic>
    </p:spTree>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nvGraphicFramePr>
        <p:xfrm>
          <a:off x="1" y="0"/>
          <a:ext cx="146538" cy="158750"/>
        </p:xfrm>
        <a:graphic>
          <a:graphicData uri="http://schemas.openxmlformats.org/presentationml/2006/ole">
            <p:oleObj spid="_x0000_s25907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145310" y="1968818"/>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1885" y="0"/>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6"/>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064418" y="6520715"/>
            <a:ext cx="2770546" cy="239021"/>
          </a:xfrm>
          <a:prstGeom prst="rect">
            <a:avLst/>
          </a:prstGeom>
          <a:noFill/>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144000" cy="6353298"/>
          </a:xfrm>
          <a:prstGeom prst="rect">
            <a:avLst/>
          </a:prstGeom>
        </p:spPr>
      </p:pic>
      <p:graphicFrame>
        <p:nvGraphicFramePr>
          <p:cNvPr id="7" name="Object 6" hidden="1"/>
          <p:cNvGraphicFramePr>
            <a:graphicFrameLocks noChangeAspect="1"/>
          </p:cNvGraphicFramePr>
          <p:nvPr/>
        </p:nvGraphicFramePr>
        <p:xfrm>
          <a:off x="0" y="0"/>
          <a:ext cx="146538" cy="158750"/>
        </p:xfrm>
        <a:graphic>
          <a:graphicData uri="http://schemas.openxmlformats.org/presentationml/2006/ole">
            <p:oleObj spid="_x0000_s26009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1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298604" y="1501981"/>
            <a:ext cx="6283986" cy="2950251"/>
          </a:xfrm>
        </p:spPr>
        <p:txBody>
          <a:bodyPr/>
          <a:lstStyle/>
          <a:p>
            <a:pPr lvl="0"/>
            <a:r>
              <a:rPr lang="en-US" noProof="0" dirty="0" smtClean="0"/>
              <a:t>Click to edit Master text style</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0" y="1"/>
          <a:ext cx="135749" cy="143985"/>
        </p:xfrm>
        <a:graphic>
          <a:graphicData uri="http://schemas.openxmlformats.org/presentationml/2006/ole">
            <p:oleObj spid="_x0000_s261122" name="think-cell Slide" r:id="rId5"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1494770"/>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0" y="1"/>
          <a:ext cx="135749" cy="143985"/>
        </p:xfrm>
        <a:graphic>
          <a:graphicData uri="http://schemas.openxmlformats.org/presentationml/2006/ole">
            <p:oleObj spid="_x0000_s26214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298607"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p:oleObj spid="_x0000_s26317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1533439"/>
            <a:ext cx="4155820"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1533440"/>
            <a:ext cx="4155820"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46538" cy="158750"/>
        </p:xfrm>
        <a:graphic>
          <a:graphicData uri="http://schemas.openxmlformats.org/presentationml/2006/ole">
            <p:oleObj spid="_x0000_s18739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2206953"/>
            <a:ext cx="4155820"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2208394"/>
            <a:ext cx="4155820"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46538" cy="158750"/>
        </p:xfrm>
        <a:graphic>
          <a:graphicData uri="http://schemas.openxmlformats.org/presentationml/2006/ole">
            <p:oleObj spid="_x0000_s26419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2206953"/>
            <a:ext cx="4155820"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2208394"/>
            <a:ext cx="4155820"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293078" y="1511299"/>
            <a:ext cx="4214720"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293078" y="1902610"/>
            <a:ext cx="4214720"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662793" y="1511299"/>
            <a:ext cx="4185202"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662793" y="1902610"/>
            <a:ext cx="4185202"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293078" y="3894138"/>
            <a:ext cx="4214720"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293078" y="4286605"/>
            <a:ext cx="4214720"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662793" y="3894138"/>
            <a:ext cx="4185202"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662793" y="4286605"/>
            <a:ext cx="4185202"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46538" cy="158750"/>
        </p:xfrm>
        <a:graphic>
          <a:graphicData uri="http://schemas.openxmlformats.org/presentationml/2006/ole">
            <p:oleObj spid="_x0000_s265218" name="think-cell Slide" r:id="rId4"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10" y="1"/>
          <a:ext cx="135749" cy="143985"/>
        </p:xfrm>
        <a:graphic>
          <a:graphicData uri="http://schemas.openxmlformats.org/presentationml/2006/ole">
            <p:oleObj spid="_x0000_s2662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7162800" y="6400800"/>
            <a:ext cx="1905000" cy="457200"/>
          </a:xfrm>
          <a:prstGeom prst="rect">
            <a:avLst/>
          </a:prstGeom>
        </p:spPr>
        <p:txBody>
          <a:bodyPr/>
          <a:lstStyle>
            <a:lvl1pPr>
              <a:defRPr/>
            </a:lvl1pPr>
          </a:lstStyle>
          <a:p>
            <a:fld id="{FBC60C9F-F317-4A88-ACD1-70A1C0C2EC4B}" type="slidenum">
              <a:rPr lang="en-US">
                <a:solidFill>
                  <a:srgbClr val="263147"/>
                </a:solidFill>
              </a:rPr>
              <a:pPr/>
              <a:t>‹#›</a:t>
            </a:fld>
            <a:endParaRPr lang="en-US">
              <a:solidFill>
                <a:srgbClr val="263147"/>
              </a:solidFil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144000" cy="5533901"/>
          </a:xfrm>
          <a:prstGeom prst="rect">
            <a:avLst/>
          </a:prstGeom>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1884" y="0"/>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46538" cy="158750"/>
        </p:xfrm>
        <a:graphic>
          <a:graphicData uri="http://schemas.openxmlformats.org/presentationml/2006/ole">
            <p:oleObj spid="_x0000_s2682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064418" y="6520717"/>
            <a:ext cx="2770546" cy="239021"/>
          </a:xfrm>
          <a:prstGeom prst="rect">
            <a:avLst/>
          </a:prstGeom>
          <a:noFill/>
        </p:spPr>
      </p:pic>
      <p:sp>
        <p:nvSpPr>
          <p:cNvPr id="2" name="Title 1"/>
          <p:cNvSpPr>
            <a:spLocks noGrp="1"/>
          </p:cNvSpPr>
          <p:nvPr>
            <p:ph type="ctrTitle" hasCustomPrompt="1"/>
            <p:custDataLst>
              <p:tags r:id="rId5"/>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3"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661139" y="653034"/>
            <a:ext cx="2770161" cy="694690"/>
          </a:xfrm>
          <a:prstGeom prst="rect">
            <a:avLst/>
          </a:prstGeom>
          <a:noFill/>
        </p:spPr>
      </p:pic>
    </p:spTree>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nvGraphicFramePr>
        <p:xfrm>
          <a:off x="1" y="0"/>
          <a:ext cx="146538" cy="158750"/>
        </p:xfrm>
        <a:graphic>
          <a:graphicData uri="http://schemas.openxmlformats.org/presentationml/2006/ole">
            <p:oleObj spid="_x0000_s2693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145310" y="1968818"/>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1884" y="0"/>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6"/>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064418" y="6520717"/>
            <a:ext cx="2770546" cy="239021"/>
          </a:xfrm>
          <a:prstGeom prst="rect">
            <a:avLst/>
          </a:prstGeom>
          <a:noFill/>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144000" cy="6353298"/>
          </a:xfrm>
          <a:prstGeom prst="rect">
            <a:avLst/>
          </a:prstGeom>
        </p:spPr>
      </p:pic>
      <p:graphicFrame>
        <p:nvGraphicFramePr>
          <p:cNvPr id="7" name="Object 6" hidden="1"/>
          <p:cNvGraphicFramePr>
            <a:graphicFrameLocks noChangeAspect="1"/>
          </p:cNvGraphicFramePr>
          <p:nvPr/>
        </p:nvGraphicFramePr>
        <p:xfrm>
          <a:off x="0" y="0"/>
          <a:ext cx="146538" cy="158750"/>
        </p:xfrm>
        <a:graphic>
          <a:graphicData uri="http://schemas.openxmlformats.org/presentationml/2006/ole">
            <p:oleObj spid="_x0000_s2703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13"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298604" y="1501981"/>
            <a:ext cx="6283986" cy="2950251"/>
          </a:xfrm>
        </p:spPr>
        <p:txBody>
          <a:bodyPr/>
          <a:lstStyle/>
          <a:p>
            <a:pPr lvl="0"/>
            <a:r>
              <a:rPr lang="en-US" noProof="0" dirty="0" smtClean="0"/>
              <a:t>Click to edit Master text style</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1" y="1"/>
          <a:ext cx="135749" cy="143985"/>
        </p:xfrm>
        <a:graphic>
          <a:graphicData uri="http://schemas.openxmlformats.org/presentationml/2006/ole">
            <p:oleObj spid="_x0000_s271362" name="think-cell Slide" r:id="rId5"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1494770"/>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1" y="1"/>
          <a:ext cx="135749" cy="143985"/>
        </p:xfrm>
        <a:graphic>
          <a:graphicData uri="http://schemas.openxmlformats.org/presentationml/2006/ole">
            <p:oleObj spid="_x0000_s2723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298607"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vmlDrawing" Target="../drawings/vmlDrawing76.vml"/><Relationship Id="rId18" Type="http://schemas.openxmlformats.org/officeDocument/2006/relationships/tags" Target="../tags/tag271.xml"/><Relationship Id="rId3" Type="http://schemas.openxmlformats.org/officeDocument/2006/relationships/slideLayout" Target="../slideLayouts/slideLayout86.xml"/><Relationship Id="rId21" Type="http://schemas.openxmlformats.org/officeDocument/2006/relationships/tags" Target="../tags/tag274.xml"/><Relationship Id="rId7" Type="http://schemas.openxmlformats.org/officeDocument/2006/relationships/slideLayout" Target="../slideLayouts/slideLayout90.xml"/><Relationship Id="rId12" Type="http://schemas.openxmlformats.org/officeDocument/2006/relationships/theme" Target="../theme/theme10.xml"/><Relationship Id="rId17" Type="http://schemas.openxmlformats.org/officeDocument/2006/relationships/tags" Target="../tags/tag270.xml"/><Relationship Id="rId2" Type="http://schemas.openxmlformats.org/officeDocument/2006/relationships/slideLayout" Target="../slideLayouts/slideLayout85.xml"/><Relationship Id="rId16" Type="http://schemas.openxmlformats.org/officeDocument/2006/relationships/tags" Target="../tags/tag269.xml"/><Relationship Id="rId20" Type="http://schemas.openxmlformats.org/officeDocument/2006/relationships/tags" Target="../tags/tag27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image" Target="../media/image16.png"/><Relationship Id="rId5" Type="http://schemas.openxmlformats.org/officeDocument/2006/relationships/slideLayout" Target="../slideLayouts/slideLayout88.xml"/><Relationship Id="rId15" Type="http://schemas.openxmlformats.org/officeDocument/2006/relationships/tags" Target="../tags/tag268.xml"/><Relationship Id="rId23" Type="http://schemas.openxmlformats.org/officeDocument/2006/relationships/image" Target="../media/image2.png"/><Relationship Id="rId10" Type="http://schemas.openxmlformats.org/officeDocument/2006/relationships/slideLayout" Target="../slideLayouts/slideLayout93.xml"/><Relationship Id="rId19" Type="http://schemas.openxmlformats.org/officeDocument/2006/relationships/tags" Target="../tags/tag27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tags" Target="../tags/tag267.xml"/><Relationship Id="rId22" Type="http://schemas.openxmlformats.org/officeDocument/2006/relationships/oleObject" Target="../embeddings/oleObject76.bin"/></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tags" Target="../tags/tag304.xml"/><Relationship Id="rId18" Type="http://schemas.openxmlformats.org/officeDocument/2006/relationships/tags" Target="../tags/tag309.xml"/><Relationship Id="rId3" Type="http://schemas.openxmlformats.org/officeDocument/2006/relationships/slideLayout" Target="../slideLayouts/slideLayout97.xml"/><Relationship Id="rId21" Type="http://schemas.openxmlformats.org/officeDocument/2006/relationships/oleObject" Target="../embeddings/oleObject86.bin"/><Relationship Id="rId7" Type="http://schemas.openxmlformats.org/officeDocument/2006/relationships/slideLayout" Target="../slideLayouts/slideLayout101.xml"/><Relationship Id="rId12" Type="http://schemas.openxmlformats.org/officeDocument/2006/relationships/vmlDrawing" Target="../drawings/vmlDrawing86.vml"/><Relationship Id="rId17" Type="http://schemas.openxmlformats.org/officeDocument/2006/relationships/tags" Target="../tags/tag308.xml"/><Relationship Id="rId2" Type="http://schemas.openxmlformats.org/officeDocument/2006/relationships/slideLayout" Target="../slideLayouts/slideLayout96.xml"/><Relationship Id="rId16" Type="http://schemas.openxmlformats.org/officeDocument/2006/relationships/tags" Target="../tags/tag307.xml"/><Relationship Id="rId20" Type="http://schemas.openxmlformats.org/officeDocument/2006/relationships/tags" Target="../tags/tag311.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theme" Target="../theme/theme11.xml"/><Relationship Id="rId5" Type="http://schemas.openxmlformats.org/officeDocument/2006/relationships/slideLayout" Target="../slideLayouts/slideLayout99.xml"/><Relationship Id="rId15" Type="http://schemas.openxmlformats.org/officeDocument/2006/relationships/tags" Target="../tags/tag306.xml"/><Relationship Id="rId23" Type="http://schemas.openxmlformats.org/officeDocument/2006/relationships/image" Target="../media/image16.png"/><Relationship Id="rId10" Type="http://schemas.openxmlformats.org/officeDocument/2006/relationships/slideLayout" Target="../slideLayouts/slideLayout104.xml"/><Relationship Id="rId19" Type="http://schemas.openxmlformats.org/officeDocument/2006/relationships/tags" Target="../tags/tag310.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tags" Target="../tags/tag305.xml"/><Relationship Id="rId22"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tags" Target="../tags/tag341.xml"/><Relationship Id="rId18" Type="http://schemas.openxmlformats.org/officeDocument/2006/relationships/tags" Target="../tags/tag346.xml"/><Relationship Id="rId3" Type="http://schemas.openxmlformats.org/officeDocument/2006/relationships/slideLayout" Target="../slideLayouts/slideLayout107.xml"/><Relationship Id="rId21" Type="http://schemas.openxmlformats.org/officeDocument/2006/relationships/oleObject" Target="../embeddings/oleObject96.bin"/><Relationship Id="rId7" Type="http://schemas.openxmlformats.org/officeDocument/2006/relationships/slideLayout" Target="../slideLayouts/slideLayout111.xml"/><Relationship Id="rId12" Type="http://schemas.openxmlformats.org/officeDocument/2006/relationships/vmlDrawing" Target="../drawings/vmlDrawing96.vml"/><Relationship Id="rId17" Type="http://schemas.openxmlformats.org/officeDocument/2006/relationships/tags" Target="../tags/tag345.xml"/><Relationship Id="rId2" Type="http://schemas.openxmlformats.org/officeDocument/2006/relationships/slideLayout" Target="../slideLayouts/slideLayout106.xml"/><Relationship Id="rId16" Type="http://schemas.openxmlformats.org/officeDocument/2006/relationships/tags" Target="../tags/tag344.xml"/><Relationship Id="rId20" Type="http://schemas.openxmlformats.org/officeDocument/2006/relationships/tags" Target="../tags/tag348.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theme" Target="../theme/theme12.xml"/><Relationship Id="rId5" Type="http://schemas.openxmlformats.org/officeDocument/2006/relationships/slideLayout" Target="../slideLayouts/slideLayout109.xml"/><Relationship Id="rId15" Type="http://schemas.openxmlformats.org/officeDocument/2006/relationships/tags" Target="../tags/tag343.xml"/><Relationship Id="rId23" Type="http://schemas.openxmlformats.org/officeDocument/2006/relationships/image" Target="../media/image16.png"/><Relationship Id="rId10" Type="http://schemas.openxmlformats.org/officeDocument/2006/relationships/slideLayout" Target="../slideLayouts/slideLayout114.xml"/><Relationship Id="rId19" Type="http://schemas.openxmlformats.org/officeDocument/2006/relationships/tags" Target="../tags/tag347.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tags" Target="../tags/tag342.xml"/><Relationship Id="rId22"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vmlDrawing" Target="../drawings/vmlDrawing106.vml"/><Relationship Id="rId18" Type="http://schemas.openxmlformats.org/officeDocument/2006/relationships/tags" Target="../tags/tag382.xml"/><Relationship Id="rId3" Type="http://schemas.openxmlformats.org/officeDocument/2006/relationships/slideLayout" Target="../slideLayouts/slideLayout117.xml"/><Relationship Id="rId21" Type="http://schemas.openxmlformats.org/officeDocument/2006/relationships/tags" Target="../tags/tag385.xml"/><Relationship Id="rId7" Type="http://schemas.openxmlformats.org/officeDocument/2006/relationships/slideLayout" Target="../slideLayouts/slideLayout121.xml"/><Relationship Id="rId12" Type="http://schemas.openxmlformats.org/officeDocument/2006/relationships/theme" Target="../theme/theme13.xml"/><Relationship Id="rId17" Type="http://schemas.openxmlformats.org/officeDocument/2006/relationships/tags" Target="../tags/tag381.xml"/><Relationship Id="rId2" Type="http://schemas.openxmlformats.org/officeDocument/2006/relationships/slideLayout" Target="../slideLayouts/slideLayout116.xml"/><Relationship Id="rId16" Type="http://schemas.openxmlformats.org/officeDocument/2006/relationships/tags" Target="../tags/tag380.xml"/><Relationship Id="rId20" Type="http://schemas.openxmlformats.org/officeDocument/2006/relationships/tags" Target="../tags/tag38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image" Target="../media/image16.png"/><Relationship Id="rId5" Type="http://schemas.openxmlformats.org/officeDocument/2006/relationships/slideLayout" Target="../slideLayouts/slideLayout119.xml"/><Relationship Id="rId15" Type="http://schemas.openxmlformats.org/officeDocument/2006/relationships/tags" Target="../tags/tag379.xml"/><Relationship Id="rId23" Type="http://schemas.openxmlformats.org/officeDocument/2006/relationships/image" Target="../media/image2.png"/><Relationship Id="rId10" Type="http://schemas.openxmlformats.org/officeDocument/2006/relationships/slideLayout" Target="../slideLayouts/slideLayout124.xml"/><Relationship Id="rId19" Type="http://schemas.openxmlformats.org/officeDocument/2006/relationships/tags" Target="../tags/tag38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tags" Target="../tags/tag378.xml"/><Relationship Id="rId22" Type="http://schemas.openxmlformats.org/officeDocument/2006/relationships/oleObject" Target="../embeddings/oleObject106.bin"/></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vmlDrawing" Target="../drawings/vmlDrawing116.vml"/><Relationship Id="rId18" Type="http://schemas.openxmlformats.org/officeDocument/2006/relationships/tags" Target="../tags/tag419.xml"/><Relationship Id="rId3" Type="http://schemas.openxmlformats.org/officeDocument/2006/relationships/slideLayout" Target="../slideLayouts/slideLayout128.xml"/><Relationship Id="rId21" Type="http://schemas.openxmlformats.org/officeDocument/2006/relationships/tags" Target="../tags/tag422.xml"/><Relationship Id="rId7" Type="http://schemas.openxmlformats.org/officeDocument/2006/relationships/slideLayout" Target="../slideLayouts/slideLayout132.xml"/><Relationship Id="rId12" Type="http://schemas.openxmlformats.org/officeDocument/2006/relationships/theme" Target="../theme/theme14.xml"/><Relationship Id="rId17" Type="http://schemas.openxmlformats.org/officeDocument/2006/relationships/tags" Target="../tags/tag418.xml"/><Relationship Id="rId2" Type="http://schemas.openxmlformats.org/officeDocument/2006/relationships/slideLayout" Target="../slideLayouts/slideLayout127.xml"/><Relationship Id="rId16" Type="http://schemas.openxmlformats.org/officeDocument/2006/relationships/tags" Target="../tags/tag417.xml"/><Relationship Id="rId20" Type="http://schemas.openxmlformats.org/officeDocument/2006/relationships/tags" Target="../tags/tag42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image" Target="../media/image16.png"/><Relationship Id="rId5" Type="http://schemas.openxmlformats.org/officeDocument/2006/relationships/slideLayout" Target="../slideLayouts/slideLayout130.xml"/><Relationship Id="rId15" Type="http://schemas.openxmlformats.org/officeDocument/2006/relationships/tags" Target="../tags/tag416.xml"/><Relationship Id="rId23" Type="http://schemas.openxmlformats.org/officeDocument/2006/relationships/image" Target="../media/image2.png"/><Relationship Id="rId10" Type="http://schemas.openxmlformats.org/officeDocument/2006/relationships/slideLayout" Target="../slideLayouts/slideLayout135.xml"/><Relationship Id="rId19" Type="http://schemas.openxmlformats.org/officeDocument/2006/relationships/tags" Target="../tags/tag420.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tags" Target="../tags/tag415.xml"/><Relationship Id="rId22" Type="http://schemas.openxmlformats.org/officeDocument/2006/relationships/oleObject" Target="../embeddings/oleObject116.bin"/></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tags" Target="../tags/tag46.xml"/><Relationship Id="rId18" Type="http://schemas.openxmlformats.org/officeDocument/2006/relationships/image" Target="../media/image4.emf"/><Relationship Id="rId26" Type="http://schemas.openxmlformats.org/officeDocument/2006/relationships/image" Target="../media/image12.png"/><Relationship Id="rId3" Type="http://schemas.openxmlformats.org/officeDocument/2006/relationships/slideLayout" Target="../slideLayouts/slideLayout20.xml"/><Relationship Id="rId21" Type="http://schemas.openxmlformats.org/officeDocument/2006/relationships/hyperlink" Target="http://www.linkedin.com/company/capgemini" TargetMode="External"/><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image" Target="../media/image8.tiff"/><Relationship Id="rId25" Type="http://schemas.openxmlformats.org/officeDocument/2006/relationships/hyperlink" Target="http://www.youtube.com/capgemini" TargetMode="External"/><Relationship Id="rId2" Type="http://schemas.openxmlformats.org/officeDocument/2006/relationships/slideLayout" Target="../slideLayouts/slideLayout19.xml"/><Relationship Id="rId16" Type="http://schemas.openxmlformats.org/officeDocument/2006/relationships/oleObject" Target="../embeddings/oleObject12.bin"/><Relationship Id="rId20" Type="http://schemas.openxmlformats.org/officeDocument/2006/relationships/image" Target="../media/image9.png"/><Relationship Id="rId1" Type="http://schemas.openxmlformats.org/officeDocument/2006/relationships/slideLayout" Target="../slideLayouts/slideLayout18.xml"/><Relationship Id="rId6" Type="http://schemas.openxmlformats.org/officeDocument/2006/relationships/tags" Target="../tags/tag39.xml"/><Relationship Id="rId11" Type="http://schemas.openxmlformats.org/officeDocument/2006/relationships/tags" Target="../tags/tag44.xml"/><Relationship Id="rId24" Type="http://schemas.openxmlformats.org/officeDocument/2006/relationships/image" Target="../media/image11.png"/><Relationship Id="rId5" Type="http://schemas.openxmlformats.org/officeDocument/2006/relationships/vmlDrawing" Target="../drawings/vmlDrawing12.vml"/><Relationship Id="rId15" Type="http://schemas.openxmlformats.org/officeDocument/2006/relationships/tags" Target="../tags/tag48.xml"/><Relationship Id="rId23" Type="http://schemas.openxmlformats.org/officeDocument/2006/relationships/hyperlink" Target="http://www.twitter.com/capgemini" TargetMode="External"/><Relationship Id="rId28" Type="http://schemas.openxmlformats.org/officeDocument/2006/relationships/image" Target="../media/image13.gif"/><Relationship Id="rId10" Type="http://schemas.openxmlformats.org/officeDocument/2006/relationships/tags" Target="../tags/tag43.xml"/><Relationship Id="rId19" Type="http://schemas.openxmlformats.org/officeDocument/2006/relationships/hyperlink" Target="http://www.facebook.com/Capgemini" TargetMode="External"/><Relationship Id="rId4" Type="http://schemas.openxmlformats.org/officeDocument/2006/relationships/theme" Target="../theme/theme2.xml"/><Relationship Id="rId9" Type="http://schemas.openxmlformats.org/officeDocument/2006/relationships/tags" Target="../tags/tag42.xml"/><Relationship Id="rId14" Type="http://schemas.openxmlformats.org/officeDocument/2006/relationships/tags" Target="../tags/tag47.xml"/><Relationship Id="rId22" Type="http://schemas.openxmlformats.org/officeDocument/2006/relationships/image" Target="../media/image10.png"/><Relationship Id="rId27" Type="http://schemas.openxmlformats.org/officeDocument/2006/relationships/hyperlink" Target="http://www.slideshare.net/capgemini" TargetMode="Externa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oleObject" Target="../embeddings/oleObject16.bin"/><Relationship Id="rId4" Type="http://schemas.openxmlformats.org/officeDocument/2006/relationships/vmlDrawing" Target="../drawings/vmlDrawing16.v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ags" Target="../tags/tag58.xml"/><Relationship Id="rId26" Type="http://schemas.openxmlformats.org/officeDocument/2006/relationships/oleObject" Target="../embeddings/oleObject19.bin"/><Relationship Id="rId3" Type="http://schemas.openxmlformats.org/officeDocument/2006/relationships/slideLayout" Target="../slideLayouts/slideLayout25.xml"/><Relationship Id="rId21" Type="http://schemas.openxmlformats.org/officeDocument/2006/relationships/tags" Target="../tags/tag61.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vmlDrawing" Target="../drawings/vmlDrawing19.vml"/><Relationship Id="rId25" Type="http://schemas.openxmlformats.org/officeDocument/2006/relationships/tags" Target="../tags/tag65.xml"/><Relationship Id="rId2" Type="http://schemas.openxmlformats.org/officeDocument/2006/relationships/slideLayout" Target="../slideLayouts/slideLayout24.xml"/><Relationship Id="rId16" Type="http://schemas.openxmlformats.org/officeDocument/2006/relationships/theme" Target="../theme/theme4.xml"/><Relationship Id="rId20" Type="http://schemas.openxmlformats.org/officeDocument/2006/relationships/tags" Target="../tags/tag60.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ags" Target="../tags/tag64.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ags" Target="../tags/tag63.xml"/><Relationship Id="rId28" Type="http://schemas.openxmlformats.org/officeDocument/2006/relationships/image" Target="../media/image16.png"/><Relationship Id="rId10" Type="http://schemas.openxmlformats.org/officeDocument/2006/relationships/slideLayout" Target="../slideLayouts/slideLayout32.xml"/><Relationship Id="rId19" Type="http://schemas.openxmlformats.org/officeDocument/2006/relationships/tags" Target="../tags/tag59.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tags" Target="../tags/tag62.xml"/><Relationship Id="rId27"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5.xml"/><Relationship Id="rId18" Type="http://schemas.openxmlformats.org/officeDocument/2006/relationships/tags" Target="../tags/tag105.xml"/><Relationship Id="rId3" Type="http://schemas.openxmlformats.org/officeDocument/2006/relationships/slideLayout" Target="../slideLayouts/slideLayout40.xml"/><Relationship Id="rId21" Type="http://schemas.openxmlformats.org/officeDocument/2006/relationships/tags" Target="../tags/tag10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tags" Target="../tags/tag104.xml"/><Relationship Id="rId25" Type="http://schemas.openxmlformats.org/officeDocument/2006/relationships/image" Target="../media/image16.png"/><Relationship Id="rId2" Type="http://schemas.openxmlformats.org/officeDocument/2006/relationships/slideLayout" Target="../slideLayouts/slideLayout39.xml"/><Relationship Id="rId16" Type="http://schemas.openxmlformats.org/officeDocument/2006/relationships/tags" Target="../tags/tag103.xml"/><Relationship Id="rId20" Type="http://schemas.openxmlformats.org/officeDocument/2006/relationships/tags" Target="../tags/tag10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image" Target="../media/image2.png"/><Relationship Id="rId5" Type="http://schemas.openxmlformats.org/officeDocument/2006/relationships/slideLayout" Target="../slideLayouts/slideLayout42.xml"/><Relationship Id="rId15" Type="http://schemas.openxmlformats.org/officeDocument/2006/relationships/tags" Target="../tags/tag102.xml"/><Relationship Id="rId23" Type="http://schemas.openxmlformats.org/officeDocument/2006/relationships/oleObject" Target="../embeddings/oleObject31.bin"/><Relationship Id="rId10" Type="http://schemas.openxmlformats.org/officeDocument/2006/relationships/slideLayout" Target="../slideLayouts/slideLayout47.xml"/><Relationship Id="rId19" Type="http://schemas.openxmlformats.org/officeDocument/2006/relationships/tags" Target="../tags/tag10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vmlDrawing" Target="../drawings/vmlDrawing31.vml"/><Relationship Id="rId22" Type="http://schemas.openxmlformats.org/officeDocument/2006/relationships/tags" Target="../tags/tag10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ags" Target="../tags/tag141.xml"/><Relationship Id="rId18" Type="http://schemas.openxmlformats.org/officeDocument/2006/relationships/tags" Target="../tags/tag146.xml"/><Relationship Id="rId3" Type="http://schemas.openxmlformats.org/officeDocument/2006/relationships/slideLayout" Target="../slideLayouts/slideLayout52.xml"/><Relationship Id="rId21" Type="http://schemas.openxmlformats.org/officeDocument/2006/relationships/oleObject" Target="../embeddings/oleObject42.bin"/><Relationship Id="rId7" Type="http://schemas.openxmlformats.org/officeDocument/2006/relationships/slideLayout" Target="../slideLayouts/slideLayout56.xml"/><Relationship Id="rId12" Type="http://schemas.openxmlformats.org/officeDocument/2006/relationships/vmlDrawing" Target="../drawings/vmlDrawing42.vml"/><Relationship Id="rId17" Type="http://schemas.openxmlformats.org/officeDocument/2006/relationships/tags" Target="../tags/tag145.xml"/><Relationship Id="rId2" Type="http://schemas.openxmlformats.org/officeDocument/2006/relationships/slideLayout" Target="../slideLayouts/slideLayout51.xml"/><Relationship Id="rId16" Type="http://schemas.openxmlformats.org/officeDocument/2006/relationships/tags" Target="../tags/tag144.xml"/><Relationship Id="rId20" Type="http://schemas.openxmlformats.org/officeDocument/2006/relationships/tags" Target="../tags/tag14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6.xml"/><Relationship Id="rId5" Type="http://schemas.openxmlformats.org/officeDocument/2006/relationships/slideLayout" Target="../slideLayouts/slideLayout54.xml"/><Relationship Id="rId15" Type="http://schemas.openxmlformats.org/officeDocument/2006/relationships/tags" Target="../tags/tag143.xml"/><Relationship Id="rId23" Type="http://schemas.openxmlformats.org/officeDocument/2006/relationships/image" Target="../media/image16.png"/><Relationship Id="rId10" Type="http://schemas.openxmlformats.org/officeDocument/2006/relationships/slideLayout" Target="../slideLayouts/slideLayout59.xml"/><Relationship Id="rId19" Type="http://schemas.openxmlformats.org/officeDocument/2006/relationships/tags" Target="../tags/tag147.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tags" Target="../tags/tag142.xml"/><Relationship Id="rId22"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tags" Target="../tags/tag180.xml"/><Relationship Id="rId13" Type="http://schemas.openxmlformats.org/officeDocument/2006/relationships/tags" Target="../tags/tag185.xml"/><Relationship Id="rId18" Type="http://schemas.openxmlformats.org/officeDocument/2006/relationships/image" Target="../media/image4.emf"/><Relationship Id="rId26" Type="http://schemas.openxmlformats.org/officeDocument/2006/relationships/image" Target="../media/image12.png"/><Relationship Id="rId3" Type="http://schemas.openxmlformats.org/officeDocument/2006/relationships/slideLayout" Target="../slideLayouts/slideLayout62.xml"/><Relationship Id="rId21" Type="http://schemas.openxmlformats.org/officeDocument/2006/relationships/hyperlink" Target="http://www.linkedin.com/company/capgemini" TargetMode="External"/><Relationship Id="rId7" Type="http://schemas.openxmlformats.org/officeDocument/2006/relationships/tags" Target="../tags/tag179.xml"/><Relationship Id="rId12" Type="http://schemas.openxmlformats.org/officeDocument/2006/relationships/tags" Target="../tags/tag184.xml"/><Relationship Id="rId17" Type="http://schemas.openxmlformats.org/officeDocument/2006/relationships/image" Target="../media/image8.tiff"/><Relationship Id="rId25" Type="http://schemas.openxmlformats.org/officeDocument/2006/relationships/hyperlink" Target="http://www.youtube.com/capgemini" TargetMode="External"/><Relationship Id="rId2" Type="http://schemas.openxmlformats.org/officeDocument/2006/relationships/slideLayout" Target="../slideLayouts/slideLayout61.xml"/><Relationship Id="rId16" Type="http://schemas.openxmlformats.org/officeDocument/2006/relationships/oleObject" Target="../embeddings/oleObject52.bin"/><Relationship Id="rId20" Type="http://schemas.openxmlformats.org/officeDocument/2006/relationships/image" Target="../media/image9.png"/><Relationship Id="rId1" Type="http://schemas.openxmlformats.org/officeDocument/2006/relationships/slideLayout" Target="../slideLayouts/slideLayout60.xml"/><Relationship Id="rId6" Type="http://schemas.openxmlformats.org/officeDocument/2006/relationships/tags" Target="../tags/tag178.xml"/><Relationship Id="rId11" Type="http://schemas.openxmlformats.org/officeDocument/2006/relationships/tags" Target="../tags/tag183.xml"/><Relationship Id="rId24" Type="http://schemas.openxmlformats.org/officeDocument/2006/relationships/image" Target="../media/image11.png"/><Relationship Id="rId5" Type="http://schemas.openxmlformats.org/officeDocument/2006/relationships/vmlDrawing" Target="../drawings/vmlDrawing52.vml"/><Relationship Id="rId15" Type="http://schemas.openxmlformats.org/officeDocument/2006/relationships/tags" Target="../tags/tag187.xml"/><Relationship Id="rId23" Type="http://schemas.openxmlformats.org/officeDocument/2006/relationships/hyperlink" Target="http://www.twitter.com/capgemini" TargetMode="External"/><Relationship Id="rId28" Type="http://schemas.openxmlformats.org/officeDocument/2006/relationships/image" Target="../media/image13.gif"/><Relationship Id="rId10" Type="http://schemas.openxmlformats.org/officeDocument/2006/relationships/tags" Target="../tags/tag182.xml"/><Relationship Id="rId19" Type="http://schemas.openxmlformats.org/officeDocument/2006/relationships/hyperlink" Target="http://www.facebook.com/Capgemini" TargetMode="External"/><Relationship Id="rId4" Type="http://schemas.openxmlformats.org/officeDocument/2006/relationships/theme" Target="../theme/theme7.xml"/><Relationship Id="rId9" Type="http://schemas.openxmlformats.org/officeDocument/2006/relationships/tags" Target="../tags/tag181.xml"/><Relationship Id="rId14" Type="http://schemas.openxmlformats.org/officeDocument/2006/relationships/tags" Target="../tags/tag186.xml"/><Relationship Id="rId22" Type="http://schemas.openxmlformats.org/officeDocument/2006/relationships/image" Target="../media/image10.png"/><Relationship Id="rId27" Type="http://schemas.openxmlformats.org/officeDocument/2006/relationships/hyperlink" Target="http://www.slideshare.net/capgemini" TargetMode="Externa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ags" Target="../tags/tag193.xml"/><Relationship Id="rId18" Type="http://schemas.openxmlformats.org/officeDocument/2006/relationships/tags" Target="../tags/tag198.xml"/><Relationship Id="rId3" Type="http://schemas.openxmlformats.org/officeDocument/2006/relationships/slideLayout" Target="../slideLayouts/slideLayout65.xml"/><Relationship Id="rId21" Type="http://schemas.openxmlformats.org/officeDocument/2006/relationships/oleObject" Target="../embeddings/oleObject56.bin"/><Relationship Id="rId7" Type="http://schemas.openxmlformats.org/officeDocument/2006/relationships/slideLayout" Target="../slideLayouts/slideLayout69.xml"/><Relationship Id="rId12" Type="http://schemas.openxmlformats.org/officeDocument/2006/relationships/vmlDrawing" Target="../drawings/vmlDrawing56.vml"/><Relationship Id="rId17" Type="http://schemas.openxmlformats.org/officeDocument/2006/relationships/tags" Target="../tags/tag197.xml"/><Relationship Id="rId2" Type="http://schemas.openxmlformats.org/officeDocument/2006/relationships/slideLayout" Target="../slideLayouts/slideLayout64.xml"/><Relationship Id="rId16" Type="http://schemas.openxmlformats.org/officeDocument/2006/relationships/tags" Target="../tags/tag196.xml"/><Relationship Id="rId20" Type="http://schemas.openxmlformats.org/officeDocument/2006/relationships/tags" Target="../tags/tag200.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theme" Target="../theme/theme8.xml"/><Relationship Id="rId5" Type="http://schemas.openxmlformats.org/officeDocument/2006/relationships/slideLayout" Target="../slideLayouts/slideLayout67.xml"/><Relationship Id="rId15" Type="http://schemas.openxmlformats.org/officeDocument/2006/relationships/tags" Target="../tags/tag195.xml"/><Relationship Id="rId23" Type="http://schemas.openxmlformats.org/officeDocument/2006/relationships/image" Target="../media/image16.png"/><Relationship Id="rId10" Type="http://schemas.openxmlformats.org/officeDocument/2006/relationships/slideLayout" Target="../slideLayouts/slideLayout72.xml"/><Relationship Id="rId19" Type="http://schemas.openxmlformats.org/officeDocument/2006/relationships/tags" Target="../tags/tag199.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tags" Target="../tags/tag194.xml"/><Relationship Id="rId22"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vmlDrawing" Target="../drawings/vmlDrawing66.vml"/><Relationship Id="rId18" Type="http://schemas.openxmlformats.org/officeDocument/2006/relationships/tags" Target="../tags/tag234.xml"/><Relationship Id="rId3" Type="http://schemas.openxmlformats.org/officeDocument/2006/relationships/slideLayout" Target="../slideLayouts/slideLayout75.xml"/><Relationship Id="rId21" Type="http://schemas.openxmlformats.org/officeDocument/2006/relationships/tags" Target="../tags/tag237.xml"/><Relationship Id="rId7" Type="http://schemas.openxmlformats.org/officeDocument/2006/relationships/slideLayout" Target="../slideLayouts/slideLayout79.xml"/><Relationship Id="rId12" Type="http://schemas.openxmlformats.org/officeDocument/2006/relationships/theme" Target="../theme/theme9.xml"/><Relationship Id="rId17" Type="http://schemas.openxmlformats.org/officeDocument/2006/relationships/tags" Target="../tags/tag233.xml"/><Relationship Id="rId2" Type="http://schemas.openxmlformats.org/officeDocument/2006/relationships/slideLayout" Target="../slideLayouts/slideLayout74.xml"/><Relationship Id="rId16" Type="http://schemas.openxmlformats.org/officeDocument/2006/relationships/tags" Target="../tags/tag232.xml"/><Relationship Id="rId20" Type="http://schemas.openxmlformats.org/officeDocument/2006/relationships/tags" Target="../tags/tag236.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image" Target="../media/image16.png"/><Relationship Id="rId5" Type="http://schemas.openxmlformats.org/officeDocument/2006/relationships/slideLayout" Target="../slideLayouts/slideLayout77.xml"/><Relationship Id="rId15" Type="http://schemas.openxmlformats.org/officeDocument/2006/relationships/tags" Target="../tags/tag231.xml"/><Relationship Id="rId23" Type="http://schemas.openxmlformats.org/officeDocument/2006/relationships/image" Target="../media/image2.png"/><Relationship Id="rId10" Type="http://schemas.openxmlformats.org/officeDocument/2006/relationships/slideLayout" Target="../slideLayouts/slideLayout82.xml"/><Relationship Id="rId19" Type="http://schemas.openxmlformats.org/officeDocument/2006/relationships/tags" Target="../tags/tag23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tags" Target="../tags/tag230.xml"/><Relationship Id="rId22" Type="http://schemas.openxmlformats.org/officeDocument/2006/relationships/oleObject" Target="../embeddings/oleObject66.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46538" cy="158750"/>
        </p:xfrm>
        <a:graphic>
          <a:graphicData uri="http://schemas.openxmlformats.org/presentationml/2006/ole">
            <p:oleObj spid="_x0000_s180226" name="think-cell Slide" r:id="rId27" imgW="360" imgH="360" progId="">
              <p:embed/>
            </p:oleObj>
          </a:graphicData>
        </a:graphic>
      </p:graphicFrame>
      <p:sp>
        <p:nvSpPr>
          <p:cNvPr id="2" name="Title Placeholder 1"/>
          <p:cNvSpPr>
            <a:spLocks noGrp="1"/>
          </p:cNvSpPr>
          <p:nvPr>
            <p:ph type="title"/>
            <p:custDataLst>
              <p:tags r:id="rId20"/>
            </p:custDataLst>
          </p:nvPr>
        </p:nvSpPr>
        <p:spPr>
          <a:xfrm>
            <a:off x="7" y="4"/>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1"/>
            </p:custDataLst>
          </p:nvPr>
        </p:nvSpPr>
        <p:spPr>
          <a:xfrm>
            <a:off x="298522" y="1501977"/>
            <a:ext cx="8712115" cy="4636540"/>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2"/>
            </p:custDataLst>
          </p:nvPr>
        </p:nvSpPr>
        <p:spPr>
          <a:xfrm>
            <a:off x="8827282"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3"/>
            </p:custDataLst>
          </p:nvPr>
        </p:nvSpPr>
        <p:spPr bwMode="auto">
          <a:xfrm>
            <a:off x="8"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4"/>
            </p:custDataLst>
          </p:nvPr>
        </p:nvSpPr>
        <p:spPr bwMode="auto">
          <a:xfrm>
            <a:off x="6223231" y="6623416"/>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700" b="0" i="0" noProof="0" dirty="0" smtClean="0">
                <a:solidFill>
                  <a:schemeClr val="tx2"/>
                </a:solidFill>
                <a:latin typeface="+mj-lt"/>
                <a:cs typeface="Helvetica Light"/>
              </a:rPr>
              <a:t>Copyright © Capgemini 2014. All Rights Reserved</a:t>
            </a:r>
          </a:p>
        </p:txBody>
      </p:sp>
      <p:pic>
        <p:nvPicPr>
          <p:cNvPr id="14" name="Picture 103" descr="C:\Users\UserSim\Desktop\Capgemini\Capgemini_logo_cmyk.png"/>
          <p:cNvPicPr>
            <a:picLocks noChangeAspect="1" noChangeArrowheads="1"/>
          </p:cNvPicPr>
          <p:nvPr>
            <p:custDataLst>
              <p:tags r:id="rId25"/>
            </p:custDataLst>
          </p:nvPr>
        </p:nvPicPr>
        <p:blipFill>
          <a:blip r:embed="rId28" cstate="email"/>
          <a:srcRect/>
          <a:stretch>
            <a:fillRect/>
          </a:stretch>
        </p:blipFill>
        <p:spPr bwMode="auto">
          <a:xfrm>
            <a:off x="146741" y="6443187"/>
            <a:ext cx="1209798" cy="320682"/>
          </a:xfrm>
          <a:prstGeom prst="rect">
            <a:avLst/>
          </a:prstGeom>
          <a:noFill/>
        </p:spPr>
      </p:pic>
      <p:cxnSp>
        <p:nvCxnSpPr>
          <p:cNvPr id="15" name="Straight Connector 5"/>
          <p:cNvCxnSpPr/>
          <p:nvPr>
            <p:custDataLst>
              <p:tags r:id="rId26"/>
            </p:custDataLst>
          </p:nvPr>
        </p:nvCxnSpPr>
        <p:spPr>
          <a:xfrm flipH="1">
            <a:off x="8"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ransition>
    <p:wipe dir="r"/>
  </p:transition>
  <p:timing>
    <p:tnLst>
      <p:par>
        <p:cTn id="1" dur="indefinite" restart="never" nodeType="tmRoot"/>
      </p:par>
    </p:tnLst>
  </p:timing>
  <p:txStyles>
    <p:title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q"/>
        <a:defRPr sz="1600" b="0" kern="1200" baseline="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rgbClr val="00B0F0"/>
        </a:buClr>
        <a:buFont typeface="Wingdings" pitchFamily="2" charset="2"/>
        <a:buChar char="§"/>
        <a:defRPr sz="1600" kern="1200" baseline="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rgbClr val="00B0F0"/>
        </a:buClr>
        <a:buFont typeface="Courier New" pitchFamily="49" charset="0"/>
        <a:buChar char="o"/>
        <a:defRPr sz="14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46538" cy="158750"/>
        </p:xfrm>
        <a:graphic>
          <a:graphicData uri="http://schemas.openxmlformats.org/presentationml/2006/ole">
            <p:oleObj spid="_x0000_s257026" name="think-cell Slide" r:id="rId22" imgW="360" imgH="360" progId="">
              <p:embed/>
            </p:oleObj>
          </a:graphicData>
        </a:graphic>
      </p:graphicFrame>
      <p:sp>
        <p:nvSpPr>
          <p:cNvPr id="2" name="Title Placeholder 1"/>
          <p:cNvSpPr>
            <a:spLocks noGrp="1"/>
          </p:cNvSpPr>
          <p:nvPr>
            <p:ph type="title"/>
            <p:custDataLst>
              <p:tags r:id="rId14"/>
            </p:custDataLst>
          </p:nvPr>
        </p:nvSpPr>
        <p:spPr>
          <a:xfrm>
            <a:off x="10" y="0"/>
            <a:ext cx="9143999" cy="1002135"/>
          </a:xfrm>
          <a:prstGeom prst="rect">
            <a:avLst/>
          </a:prstGeom>
        </p:spPr>
        <p:txBody>
          <a:bodyPr vert="horz" lIns="297529" tIns="33059" rIns="165294" bIns="33059" rtlCol="0" anchor="ctr">
            <a:noAutofit/>
          </a:bodyPr>
          <a:lstStyle/>
          <a:p>
            <a:r>
              <a:rPr lang="fr-FR" noProof="0" smtClean="0"/>
              <a:t>Cliquez pour modifier le style du titre</a:t>
            </a:r>
            <a:endParaRPr lang="en-US" noProof="0" dirty="0"/>
          </a:p>
        </p:txBody>
      </p:sp>
      <p:sp>
        <p:nvSpPr>
          <p:cNvPr id="3" name="Text Placeholder 2"/>
          <p:cNvSpPr>
            <a:spLocks noGrp="1"/>
          </p:cNvSpPr>
          <p:nvPr>
            <p:ph type="body" idx="1"/>
            <p:custDataLst>
              <p:tags r:id="rId15"/>
            </p:custDataLst>
          </p:nvPr>
        </p:nvSpPr>
        <p:spPr>
          <a:xfrm>
            <a:off x="298525" y="1501977"/>
            <a:ext cx="8712115" cy="4636540"/>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8827285"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11"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solidFill>
                <a:srgbClr val="263147"/>
              </a:solidFill>
            </a:endParaRPr>
          </a:p>
        </p:txBody>
      </p:sp>
      <p:sp>
        <p:nvSpPr>
          <p:cNvPr id="12" name="Rectangle 11"/>
          <p:cNvSpPr>
            <a:spLocks noChangeArrowheads="1"/>
          </p:cNvSpPr>
          <p:nvPr>
            <p:custDataLst>
              <p:tags r:id="rId18"/>
            </p:custDataLst>
          </p:nvPr>
        </p:nvSpPr>
        <p:spPr bwMode="auto">
          <a:xfrm>
            <a:off x="6223231" y="6623422"/>
            <a:ext cx="2455979"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2012. All Rights Reserved</a:t>
            </a:r>
          </a:p>
        </p:txBody>
      </p:sp>
      <p:sp>
        <p:nvSpPr>
          <p:cNvPr id="13" name="Rectangle 12"/>
          <p:cNvSpPr/>
          <p:nvPr>
            <p:custDataLst>
              <p:tags r:id="rId19"/>
            </p:custDataLst>
          </p:nvPr>
        </p:nvSpPr>
        <p:spPr>
          <a:xfrm>
            <a:off x="6911931" y="6427223"/>
            <a:ext cx="1767281" cy="195814"/>
          </a:xfrm>
          <a:prstGeom prst="rect">
            <a:avLst/>
          </a:prstGeom>
        </p:spPr>
        <p:txBody>
          <a:bodyPr wrap="none" lIns="35997" tIns="35997" rIns="35997" bIns="35997" anchor="b" anchorCtr="0">
            <a:noAutofit/>
          </a:bodyPr>
          <a:lstStyle/>
          <a:p>
            <a:pPr algn="r"/>
            <a:r>
              <a:rPr lang="en-US" sz="700" dirty="0" smtClean="0">
                <a:solidFill>
                  <a:srgbClr val="998C85"/>
                </a:solidFill>
              </a:rPr>
              <a:t>FLEXCUB Training | NOV 2012</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46741" y="6443187"/>
            <a:ext cx="1209798" cy="320682"/>
          </a:xfrm>
          <a:prstGeom prst="rect">
            <a:avLst/>
          </a:prstGeom>
          <a:noFill/>
        </p:spPr>
      </p:pic>
      <p:cxnSp>
        <p:nvCxnSpPr>
          <p:cNvPr id="15" name="Straight Connector 5"/>
          <p:cNvCxnSpPr/>
          <p:nvPr>
            <p:custDataLst>
              <p:tags r:id="rId21"/>
            </p:custDataLst>
          </p:nvPr>
        </p:nvCxnSpPr>
        <p:spPr>
          <a:xfrm flipH="1">
            <a:off x="11"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14" descr="http://3.bp.blogspot.com/_EZLDBHXmwIk/SZ0ZZ8uMMpI/AAAAAAAABPc/CWRzDm1AmLY/s200/logo_small.gif"/>
          <p:cNvPicPr>
            <a:picLocks noChangeAspect="1" noChangeArrowheads="1"/>
          </p:cNvPicPr>
          <p:nvPr/>
        </p:nvPicPr>
        <p:blipFill>
          <a:blip r:embed="rId24" cstate="print"/>
          <a:srcRect/>
          <a:stretch>
            <a:fillRect/>
          </a:stretch>
        </p:blipFill>
        <p:spPr bwMode="auto">
          <a:xfrm>
            <a:off x="1513433" y="6382496"/>
            <a:ext cx="1378634" cy="475504"/>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iming>
    <p:tnLst>
      <p:par>
        <p:cTn id="1" dur="indefinite" restart="never" nodeType="tmRoot"/>
      </p:par>
    </p:tnLst>
  </p:timing>
  <p:txStyles>
    <p:title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46538" cy="158750"/>
        </p:xfrm>
        <a:graphic>
          <a:graphicData uri="http://schemas.openxmlformats.org/presentationml/2006/ole">
            <p:oleObj spid="_x0000_s267266" name="think-cell Slide" r:id="rId21" imgW="360" imgH="360" progId="">
              <p:embed/>
            </p:oleObj>
          </a:graphicData>
        </a:graphic>
      </p:graphicFrame>
      <p:sp>
        <p:nvSpPr>
          <p:cNvPr id="2" name="Title Placeholder 1"/>
          <p:cNvSpPr>
            <a:spLocks noGrp="1"/>
          </p:cNvSpPr>
          <p:nvPr>
            <p:ph type="title"/>
            <p:custDataLst>
              <p:tags r:id="rId13"/>
            </p:custDataLst>
          </p:nvPr>
        </p:nvSpPr>
        <p:spPr>
          <a:xfrm>
            <a:off x="11" y="0"/>
            <a:ext cx="9143999" cy="1002135"/>
          </a:xfrm>
          <a:prstGeom prst="rect">
            <a:avLst/>
          </a:prstGeom>
        </p:spPr>
        <p:txBody>
          <a:bodyPr vert="horz" lIns="297529" tIns="33059" rIns="165294" bIns="33059" rtlCol="0" anchor="ctr">
            <a:noAutofit/>
          </a:bodyPr>
          <a:lstStyle/>
          <a:p>
            <a:r>
              <a:rPr lang="fr-FR" noProof="0" smtClean="0"/>
              <a:t>Cliquez pour modifier le style du titre</a:t>
            </a:r>
            <a:endParaRPr lang="en-US" noProof="0" dirty="0"/>
          </a:p>
        </p:txBody>
      </p:sp>
      <p:sp>
        <p:nvSpPr>
          <p:cNvPr id="3" name="Text Placeholder 2"/>
          <p:cNvSpPr>
            <a:spLocks noGrp="1"/>
          </p:cNvSpPr>
          <p:nvPr>
            <p:ph type="body" idx="1"/>
            <p:custDataLst>
              <p:tags r:id="rId14"/>
            </p:custDataLst>
          </p:nvPr>
        </p:nvSpPr>
        <p:spPr>
          <a:xfrm>
            <a:off x="298526" y="1501977"/>
            <a:ext cx="8712115" cy="4636540"/>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882728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1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solidFill>
                <a:srgbClr val="263147"/>
              </a:solidFill>
            </a:endParaRPr>
          </a:p>
        </p:txBody>
      </p:sp>
      <p:sp>
        <p:nvSpPr>
          <p:cNvPr id="12" name="Rectangle 11"/>
          <p:cNvSpPr>
            <a:spLocks noChangeArrowheads="1"/>
          </p:cNvSpPr>
          <p:nvPr>
            <p:custDataLst>
              <p:tags r:id="rId17"/>
            </p:custDataLst>
          </p:nvPr>
        </p:nvSpPr>
        <p:spPr bwMode="auto">
          <a:xfrm>
            <a:off x="6223231" y="6623424"/>
            <a:ext cx="2455979"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2012. All Rights Reserved</a:t>
            </a:r>
          </a:p>
        </p:txBody>
      </p:sp>
      <p:sp>
        <p:nvSpPr>
          <p:cNvPr id="13" name="Rectangle 12"/>
          <p:cNvSpPr/>
          <p:nvPr>
            <p:custDataLst>
              <p:tags r:id="rId18"/>
            </p:custDataLst>
          </p:nvPr>
        </p:nvSpPr>
        <p:spPr>
          <a:xfrm>
            <a:off x="6911931" y="6427223"/>
            <a:ext cx="1767281" cy="195814"/>
          </a:xfrm>
          <a:prstGeom prst="rect">
            <a:avLst/>
          </a:prstGeom>
        </p:spPr>
        <p:txBody>
          <a:bodyPr wrap="none" lIns="35997" tIns="35997" rIns="35997" bIns="35997" anchor="b" anchorCtr="0">
            <a:noAutofit/>
          </a:bodyPr>
          <a:lstStyle/>
          <a:p>
            <a:pPr algn="r"/>
            <a:r>
              <a:rPr lang="en-US" sz="700" dirty="0" smtClean="0">
                <a:solidFill>
                  <a:srgbClr val="998C85"/>
                </a:solidFill>
              </a:rPr>
              <a:t>FLEXCUB Training | NOV 2012</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46741" y="6443187"/>
            <a:ext cx="1209798" cy="320682"/>
          </a:xfrm>
          <a:prstGeom prst="rect">
            <a:avLst/>
          </a:prstGeom>
          <a:noFill/>
        </p:spPr>
      </p:pic>
      <p:cxnSp>
        <p:nvCxnSpPr>
          <p:cNvPr id="15" name="Straight Connector 5"/>
          <p:cNvCxnSpPr/>
          <p:nvPr>
            <p:custDataLst>
              <p:tags r:id="rId20"/>
            </p:custDataLst>
          </p:nvPr>
        </p:nvCxnSpPr>
        <p:spPr>
          <a:xfrm flipH="1">
            <a:off x="1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14" descr="http://3.bp.blogspot.com/_EZLDBHXmwIk/SZ0ZZ8uMMpI/AAAAAAAABPc/CWRzDm1AmLY/s200/logo_small.gif"/>
          <p:cNvPicPr>
            <a:picLocks noChangeAspect="1" noChangeArrowheads="1"/>
          </p:cNvPicPr>
          <p:nvPr/>
        </p:nvPicPr>
        <p:blipFill>
          <a:blip r:embed="rId23" cstate="print"/>
          <a:srcRect/>
          <a:stretch>
            <a:fillRect/>
          </a:stretch>
        </p:blipFill>
        <p:spPr bwMode="auto">
          <a:xfrm>
            <a:off x="1513433" y="6382496"/>
            <a:ext cx="1378634" cy="475504"/>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Lst>
  <p:timing>
    <p:tnLst>
      <p:par>
        <p:cTn id="1" dur="indefinite" restart="never" nodeType="tmRoot"/>
      </p:par>
    </p:tnLst>
  </p:timing>
  <p:txStyles>
    <p:title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46538" cy="158750"/>
        </p:xfrm>
        <a:graphic>
          <a:graphicData uri="http://schemas.openxmlformats.org/presentationml/2006/ole">
            <p:oleObj spid="_x0000_s277506" name="think-cell Slide" r:id="rId21" imgW="360" imgH="360" progId="">
              <p:embed/>
            </p:oleObj>
          </a:graphicData>
        </a:graphic>
      </p:graphicFrame>
      <p:sp>
        <p:nvSpPr>
          <p:cNvPr id="2" name="Title Placeholder 1"/>
          <p:cNvSpPr>
            <a:spLocks noGrp="1"/>
          </p:cNvSpPr>
          <p:nvPr>
            <p:ph type="title"/>
            <p:custDataLst>
              <p:tags r:id="rId13"/>
            </p:custDataLst>
          </p:nvPr>
        </p:nvSpPr>
        <p:spPr>
          <a:xfrm>
            <a:off x="12" y="0"/>
            <a:ext cx="9143999" cy="1002135"/>
          </a:xfrm>
          <a:prstGeom prst="rect">
            <a:avLst/>
          </a:prstGeom>
        </p:spPr>
        <p:txBody>
          <a:bodyPr vert="horz" lIns="297529" tIns="33059" rIns="165294" bIns="33059" rtlCol="0" anchor="ctr">
            <a:noAutofit/>
          </a:bodyPr>
          <a:lstStyle/>
          <a:p>
            <a:r>
              <a:rPr lang="fr-FR" noProof="0" smtClean="0"/>
              <a:t>Cliquez pour modifier le style du titre</a:t>
            </a:r>
            <a:endParaRPr lang="en-US" noProof="0" dirty="0"/>
          </a:p>
        </p:txBody>
      </p:sp>
      <p:sp>
        <p:nvSpPr>
          <p:cNvPr id="3" name="Text Placeholder 2"/>
          <p:cNvSpPr>
            <a:spLocks noGrp="1"/>
          </p:cNvSpPr>
          <p:nvPr>
            <p:ph type="body" idx="1"/>
            <p:custDataLst>
              <p:tags r:id="rId14"/>
            </p:custDataLst>
          </p:nvPr>
        </p:nvSpPr>
        <p:spPr>
          <a:xfrm>
            <a:off x="298527" y="1501977"/>
            <a:ext cx="8712115" cy="4636540"/>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8827287"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13"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solidFill>
                <a:srgbClr val="263147"/>
              </a:solidFill>
            </a:endParaRPr>
          </a:p>
        </p:txBody>
      </p:sp>
      <p:sp>
        <p:nvSpPr>
          <p:cNvPr id="12" name="Rectangle 11"/>
          <p:cNvSpPr>
            <a:spLocks noChangeArrowheads="1"/>
          </p:cNvSpPr>
          <p:nvPr>
            <p:custDataLst>
              <p:tags r:id="rId17"/>
            </p:custDataLst>
          </p:nvPr>
        </p:nvSpPr>
        <p:spPr bwMode="auto">
          <a:xfrm>
            <a:off x="6223231" y="6623426"/>
            <a:ext cx="2455979"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2012. All Rights Reserved</a:t>
            </a:r>
          </a:p>
        </p:txBody>
      </p:sp>
      <p:sp>
        <p:nvSpPr>
          <p:cNvPr id="13" name="Rectangle 12"/>
          <p:cNvSpPr/>
          <p:nvPr>
            <p:custDataLst>
              <p:tags r:id="rId18"/>
            </p:custDataLst>
          </p:nvPr>
        </p:nvSpPr>
        <p:spPr>
          <a:xfrm>
            <a:off x="6911931" y="6427223"/>
            <a:ext cx="1767281" cy="195814"/>
          </a:xfrm>
          <a:prstGeom prst="rect">
            <a:avLst/>
          </a:prstGeom>
        </p:spPr>
        <p:txBody>
          <a:bodyPr wrap="none" lIns="35997" tIns="35997" rIns="35997" bIns="35997" anchor="b" anchorCtr="0">
            <a:noAutofit/>
          </a:bodyPr>
          <a:lstStyle/>
          <a:p>
            <a:pPr algn="r"/>
            <a:r>
              <a:rPr lang="en-US" sz="700" dirty="0" smtClean="0">
                <a:solidFill>
                  <a:srgbClr val="998C85"/>
                </a:solidFill>
              </a:rPr>
              <a:t>FLEXCUB Training | NOV 2012</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46741" y="6443187"/>
            <a:ext cx="1209798" cy="320682"/>
          </a:xfrm>
          <a:prstGeom prst="rect">
            <a:avLst/>
          </a:prstGeom>
          <a:noFill/>
        </p:spPr>
      </p:pic>
      <p:cxnSp>
        <p:nvCxnSpPr>
          <p:cNvPr id="15" name="Straight Connector 5"/>
          <p:cNvCxnSpPr/>
          <p:nvPr>
            <p:custDataLst>
              <p:tags r:id="rId20"/>
            </p:custDataLst>
          </p:nvPr>
        </p:nvCxnSpPr>
        <p:spPr>
          <a:xfrm flipH="1">
            <a:off x="13"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14" descr="http://3.bp.blogspot.com/_EZLDBHXmwIk/SZ0ZZ8uMMpI/AAAAAAAABPc/CWRzDm1AmLY/s200/logo_small.gif"/>
          <p:cNvPicPr>
            <a:picLocks noChangeAspect="1" noChangeArrowheads="1"/>
          </p:cNvPicPr>
          <p:nvPr/>
        </p:nvPicPr>
        <p:blipFill>
          <a:blip r:embed="rId23" cstate="print"/>
          <a:srcRect/>
          <a:stretch>
            <a:fillRect/>
          </a:stretch>
        </p:blipFill>
        <p:spPr bwMode="auto">
          <a:xfrm>
            <a:off x="1513433" y="6382496"/>
            <a:ext cx="1378634" cy="475504"/>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Lst>
  <p:timing>
    <p:tnLst>
      <p:par>
        <p:cTn id="1" dur="indefinite" restart="never" nodeType="tmRoot"/>
      </p:par>
    </p:tnLst>
  </p:timing>
  <p:txStyles>
    <p:title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46538" cy="158750"/>
        </p:xfrm>
        <a:graphic>
          <a:graphicData uri="http://schemas.openxmlformats.org/presentationml/2006/ole">
            <p:oleObj spid="_x0000_s287746" name="think-cell Slide" r:id="rId22" imgW="360" imgH="360" progId="">
              <p:embed/>
            </p:oleObj>
          </a:graphicData>
        </a:graphic>
      </p:graphicFrame>
      <p:sp>
        <p:nvSpPr>
          <p:cNvPr id="2" name="Title Placeholder 1"/>
          <p:cNvSpPr>
            <a:spLocks noGrp="1"/>
          </p:cNvSpPr>
          <p:nvPr>
            <p:ph type="title"/>
            <p:custDataLst>
              <p:tags r:id="rId14"/>
            </p:custDataLst>
          </p:nvPr>
        </p:nvSpPr>
        <p:spPr>
          <a:xfrm>
            <a:off x="13" y="0"/>
            <a:ext cx="9143999" cy="1002135"/>
          </a:xfrm>
          <a:prstGeom prst="rect">
            <a:avLst/>
          </a:prstGeom>
        </p:spPr>
        <p:txBody>
          <a:bodyPr vert="horz" lIns="297529" tIns="33059" rIns="165294" bIns="33059" rtlCol="0" anchor="ctr">
            <a:noAutofit/>
          </a:bodyPr>
          <a:lstStyle/>
          <a:p>
            <a:r>
              <a:rPr lang="fr-FR" noProof="0" smtClean="0"/>
              <a:t>Cliquez pour modifier le style du titre</a:t>
            </a:r>
            <a:endParaRPr lang="en-US" noProof="0" dirty="0"/>
          </a:p>
        </p:txBody>
      </p:sp>
      <p:sp>
        <p:nvSpPr>
          <p:cNvPr id="3" name="Text Placeholder 2"/>
          <p:cNvSpPr>
            <a:spLocks noGrp="1"/>
          </p:cNvSpPr>
          <p:nvPr>
            <p:ph type="body" idx="1"/>
            <p:custDataLst>
              <p:tags r:id="rId15"/>
            </p:custDataLst>
          </p:nvPr>
        </p:nvSpPr>
        <p:spPr>
          <a:xfrm>
            <a:off x="298528" y="1501977"/>
            <a:ext cx="8712115" cy="4636540"/>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8827288"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14"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solidFill>
                <a:srgbClr val="263147"/>
              </a:solidFill>
            </a:endParaRPr>
          </a:p>
        </p:txBody>
      </p:sp>
      <p:sp>
        <p:nvSpPr>
          <p:cNvPr id="12" name="Rectangle 11"/>
          <p:cNvSpPr>
            <a:spLocks noChangeArrowheads="1"/>
          </p:cNvSpPr>
          <p:nvPr>
            <p:custDataLst>
              <p:tags r:id="rId18"/>
            </p:custDataLst>
          </p:nvPr>
        </p:nvSpPr>
        <p:spPr bwMode="auto">
          <a:xfrm>
            <a:off x="6223231" y="6623428"/>
            <a:ext cx="2455979"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2012. All Rights Reserved</a:t>
            </a:r>
          </a:p>
        </p:txBody>
      </p:sp>
      <p:sp>
        <p:nvSpPr>
          <p:cNvPr id="13" name="Rectangle 12"/>
          <p:cNvSpPr/>
          <p:nvPr>
            <p:custDataLst>
              <p:tags r:id="rId19"/>
            </p:custDataLst>
          </p:nvPr>
        </p:nvSpPr>
        <p:spPr>
          <a:xfrm>
            <a:off x="6911931" y="6427223"/>
            <a:ext cx="1767281" cy="195814"/>
          </a:xfrm>
          <a:prstGeom prst="rect">
            <a:avLst/>
          </a:prstGeom>
        </p:spPr>
        <p:txBody>
          <a:bodyPr wrap="none" lIns="35997" tIns="35997" rIns="35997" bIns="35997" anchor="b" anchorCtr="0">
            <a:noAutofit/>
          </a:bodyPr>
          <a:lstStyle/>
          <a:p>
            <a:pPr algn="r"/>
            <a:r>
              <a:rPr lang="en-US" sz="700" dirty="0" smtClean="0">
                <a:solidFill>
                  <a:srgbClr val="998C85"/>
                </a:solidFill>
              </a:rPr>
              <a:t>FLEXCUB Training | NOV 2012</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46741" y="6443187"/>
            <a:ext cx="1209798" cy="320682"/>
          </a:xfrm>
          <a:prstGeom prst="rect">
            <a:avLst/>
          </a:prstGeom>
          <a:noFill/>
        </p:spPr>
      </p:pic>
      <p:cxnSp>
        <p:nvCxnSpPr>
          <p:cNvPr id="15" name="Straight Connector 5"/>
          <p:cNvCxnSpPr/>
          <p:nvPr>
            <p:custDataLst>
              <p:tags r:id="rId21"/>
            </p:custDataLst>
          </p:nvPr>
        </p:nvCxnSpPr>
        <p:spPr>
          <a:xfrm flipH="1">
            <a:off x="14"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14" descr="http://3.bp.blogspot.com/_EZLDBHXmwIk/SZ0ZZ8uMMpI/AAAAAAAABPc/CWRzDm1AmLY/s200/logo_small.gif"/>
          <p:cNvPicPr>
            <a:picLocks noChangeAspect="1" noChangeArrowheads="1"/>
          </p:cNvPicPr>
          <p:nvPr/>
        </p:nvPicPr>
        <p:blipFill>
          <a:blip r:embed="rId24" cstate="print"/>
          <a:srcRect/>
          <a:stretch>
            <a:fillRect/>
          </a:stretch>
        </p:blipFill>
        <p:spPr bwMode="auto">
          <a:xfrm>
            <a:off x="1513433" y="6382496"/>
            <a:ext cx="1378634" cy="475504"/>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iming>
    <p:tnLst>
      <p:par>
        <p:cTn id="1" dur="indefinite" restart="never" nodeType="tmRoot"/>
      </p:par>
    </p:tnLst>
  </p:timing>
  <p:txStyles>
    <p:title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46538" cy="158750"/>
        </p:xfrm>
        <a:graphic>
          <a:graphicData uri="http://schemas.openxmlformats.org/presentationml/2006/ole">
            <p:oleObj spid="_x0000_s297986" name="think-cell Slide" r:id="rId22" imgW="360" imgH="360" progId="">
              <p:embed/>
            </p:oleObj>
          </a:graphicData>
        </a:graphic>
      </p:graphicFrame>
      <p:sp>
        <p:nvSpPr>
          <p:cNvPr id="2" name="Title Placeholder 1"/>
          <p:cNvSpPr>
            <a:spLocks noGrp="1"/>
          </p:cNvSpPr>
          <p:nvPr>
            <p:ph type="title"/>
            <p:custDataLst>
              <p:tags r:id="rId14"/>
            </p:custDataLst>
          </p:nvPr>
        </p:nvSpPr>
        <p:spPr>
          <a:xfrm>
            <a:off x="14" y="0"/>
            <a:ext cx="9143999" cy="1002135"/>
          </a:xfrm>
          <a:prstGeom prst="rect">
            <a:avLst/>
          </a:prstGeom>
        </p:spPr>
        <p:txBody>
          <a:bodyPr vert="horz" lIns="297529" tIns="33059" rIns="165294" bIns="33059" rtlCol="0" anchor="ctr">
            <a:noAutofit/>
          </a:bodyPr>
          <a:lstStyle/>
          <a:p>
            <a:r>
              <a:rPr lang="fr-FR" noProof="0" smtClean="0"/>
              <a:t>Cliquez pour modifier le style du titre</a:t>
            </a:r>
            <a:endParaRPr lang="en-US" noProof="0" dirty="0"/>
          </a:p>
        </p:txBody>
      </p:sp>
      <p:sp>
        <p:nvSpPr>
          <p:cNvPr id="3" name="Text Placeholder 2"/>
          <p:cNvSpPr>
            <a:spLocks noGrp="1"/>
          </p:cNvSpPr>
          <p:nvPr>
            <p:ph type="body" idx="1"/>
            <p:custDataLst>
              <p:tags r:id="rId15"/>
            </p:custDataLst>
          </p:nvPr>
        </p:nvSpPr>
        <p:spPr>
          <a:xfrm>
            <a:off x="298529" y="1501977"/>
            <a:ext cx="8712115" cy="4636540"/>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8827289"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15"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solidFill>
                <a:srgbClr val="263147"/>
              </a:solidFill>
            </a:endParaRPr>
          </a:p>
        </p:txBody>
      </p:sp>
      <p:sp>
        <p:nvSpPr>
          <p:cNvPr id="12" name="Rectangle 11"/>
          <p:cNvSpPr>
            <a:spLocks noChangeArrowheads="1"/>
          </p:cNvSpPr>
          <p:nvPr>
            <p:custDataLst>
              <p:tags r:id="rId18"/>
            </p:custDataLst>
          </p:nvPr>
        </p:nvSpPr>
        <p:spPr bwMode="auto">
          <a:xfrm>
            <a:off x="6223231" y="6623430"/>
            <a:ext cx="2455979"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2012. All Rights Reserved</a:t>
            </a:r>
          </a:p>
        </p:txBody>
      </p:sp>
      <p:sp>
        <p:nvSpPr>
          <p:cNvPr id="13" name="Rectangle 12"/>
          <p:cNvSpPr/>
          <p:nvPr>
            <p:custDataLst>
              <p:tags r:id="rId19"/>
            </p:custDataLst>
          </p:nvPr>
        </p:nvSpPr>
        <p:spPr>
          <a:xfrm>
            <a:off x="6911931" y="6427223"/>
            <a:ext cx="1767281" cy="195814"/>
          </a:xfrm>
          <a:prstGeom prst="rect">
            <a:avLst/>
          </a:prstGeom>
        </p:spPr>
        <p:txBody>
          <a:bodyPr wrap="none" lIns="35997" tIns="35997" rIns="35997" bIns="35997" anchor="b" anchorCtr="0">
            <a:noAutofit/>
          </a:bodyPr>
          <a:lstStyle/>
          <a:p>
            <a:pPr algn="r"/>
            <a:r>
              <a:rPr lang="en-US" sz="700" dirty="0" smtClean="0">
                <a:solidFill>
                  <a:srgbClr val="998C85"/>
                </a:solidFill>
              </a:rPr>
              <a:t>FLEXCUB Training | NOV 2012</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46741" y="6443187"/>
            <a:ext cx="1209798" cy="320682"/>
          </a:xfrm>
          <a:prstGeom prst="rect">
            <a:avLst/>
          </a:prstGeom>
          <a:noFill/>
        </p:spPr>
      </p:pic>
      <p:cxnSp>
        <p:nvCxnSpPr>
          <p:cNvPr id="15" name="Straight Connector 5"/>
          <p:cNvCxnSpPr/>
          <p:nvPr>
            <p:custDataLst>
              <p:tags r:id="rId21"/>
            </p:custDataLst>
          </p:nvPr>
        </p:nvCxnSpPr>
        <p:spPr>
          <a:xfrm flipH="1">
            <a:off x="15"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14" descr="http://3.bp.blogspot.com/_EZLDBHXmwIk/SZ0ZZ8uMMpI/AAAAAAAABPc/CWRzDm1AmLY/s200/logo_small.gif"/>
          <p:cNvPicPr>
            <a:picLocks noChangeAspect="1" noChangeArrowheads="1"/>
          </p:cNvPicPr>
          <p:nvPr/>
        </p:nvPicPr>
        <p:blipFill>
          <a:blip r:embed="rId24" cstate="print"/>
          <a:srcRect/>
          <a:stretch>
            <a:fillRect/>
          </a:stretch>
        </p:blipFill>
        <p:spPr bwMode="auto">
          <a:xfrm>
            <a:off x="1513433" y="6382496"/>
            <a:ext cx="1378634" cy="475504"/>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iming>
    <p:tnLst>
      <p:par>
        <p:cTn id="1" dur="indefinite" restart="never" nodeType="tmRoot"/>
      </p:par>
    </p:tnLst>
  </p:timing>
  <p:txStyles>
    <p:title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46538" cy="158750"/>
        </p:xfrm>
        <a:graphic>
          <a:graphicData uri="http://schemas.openxmlformats.org/presentationml/2006/ole">
            <p:oleObj spid="_x0000_s191490" name="think-cell Slide" r:id="rId16" imgW="360" imgH="360" progId="">
              <p:embed/>
            </p:oleObj>
          </a:graphicData>
        </a:graphic>
      </p:graphicFrame>
      <p:sp>
        <p:nvSpPr>
          <p:cNvPr id="357" name="Rectangle 7"/>
          <p:cNvSpPr/>
          <p:nvPr>
            <p:custDataLst>
              <p:tags r:id="rId6"/>
            </p:custDataLst>
          </p:nvPr>
        </p:nvSpPr>
        <p:spPr bwMode="auto">
          <a:xfrm flipV="1">
            <a:off x="-1529" y="1677994"/>
            <a:ext cx="9145530"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8" name="Image 10" descr="Capgemini_logo_lr.tif"/>
          <p:cNvPicPr>
            <a:picLocks noChangeAspect="1"/>
          </p:cNvPicPr>
          <p:nvPr>
            <p:custDataLst>
              <p:tags r:id="rId7"/>
            </p:custDataLst>
          </p:nvPr>
        </p:nvPicPr>
        <p:blipFill>
          <a:blip r:embed="rId17" cstate="email"/>
          <a:stretch>
            <a:fillRect/>
          </a:stretch>
        </p:blipFill>
        <p:spPr>
          <a:xfrm>
            <a:off x="637456" y="930776"/>
            <a:ext cx="2912091" cy="776000"/>
          </a:xfrm>
          <a:prstGeom prst="rect">
            <a:avLst/>
          </a:prstGeom>
        </p:spPr>
      </p:pic>
      <p:pic>
        <p:nvPicPr>
          <p:cNvPr id="9" name="Picture 104" descr="C:\Users\UserSim\Desktop\Capgemini\moto.emf"/>
          <p:cNvPicPr>
            <a:picLocks noChangeAspect="1" noChangeArrowheads="1"/>
          </p:cNvPicPr>
          <p:nvPr>
            <p:custDataLst>
              <p:tags r:id="rId8"/>
            </p:custDataLst>
          </p:nvPr>
        </p:nvPicPr>
        <p:blipFill>
          <a:blip r:embed="rId18" cstate="email"/>
          <a:srcRect/>
          <a:stretch>
            <a:fillRect/>
          </a:stretch>
        </p:blipFill>
        <p:spPr bwMode="auto">
          <a:xfrm>
            <a:off x="5069198" y="1173628"/>
            <a:ext cx="3364886" cy="290298"/>
          </a:xfrm>
          <a:prstGeom prst="rect">
            <a:avLst/>
          </a:prstGeom>
          <a:noFill/>
        </p:spPr>
      </p:pic>
      <p:sp>
        <p:nvSpPr>
          <p:cNvPr id="13" name="Rectangle 12"/>
          <p:cNvSpPr/>
          <p:nvPr>
            <p:custDataLst>
              <p:tags r:id="rId9"/>
            </p:custDataLst>
          </p:nvPr>
        </p:nvSpPr>
        <p:spPr>
          <a:xfrm>
            <a:off x="5099002" y="6379683"/>
            <a:ext cx="4045000"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p>
          <a:p>
            <a:pPr algn="r"/>
            <a:r>
              <a:rPr lang="en-US" sz="700" dirty="0" smtClean="0">
                <a:solidFill>
                  <a:schemeClr val="bg1"/>
                </a:solidFill>
                <a:latin typeface="Arial"/>
                <a:cs typeface="Arial"/>
              </a:rPr>
              <a:t>© 2014</a:t>
            </a:r>
            <a:r>
              <a:rPr lang="en-US" sz="700" baseline="0" dirty="0" smtClean="0">
                <a:solidFill>
                  <a:schemeClr val="bg1"/>
                </a:solidFill>
                <a:latin typeface="Arial"/>
                <a:cs typeface="Arial"/>
              </a:rPr>
              <a:t> </a:t>
            </a:r>
            <a:r>
              <a:rPr lang="en-US" sz="700" dirty="0" smtClean="0">
                <a:solidFill>
                  <a:schemeClr val="bg1"/>
                </a:solidFill>
                <a:latin typeface="Arial"/>
                <a:cs typeface="Arial"/>
              </a:rPr>
              <a:t>Capgemini</a:t>
            </a:r>
            <a:r>
              <a:rPr lang="en-US" sz="700" dirty="0">
                <a:solidFill>
                  <a:schemeClr val="bg1"/>
                </a:solidFill>
                <a:latin typeface="Arial"/>
                <a:cs typeface="Arial"/>
              </a:rPr>
              <a:t>. All rights </a:t>
            </a:r>
            <a:r>
              <a:rPr lang="en-US" sz="700" dirty="0" smtClean="0">
                <a:solidFill>
                  <a:schemeClr val="bg1"/>
                </a:solidFill>
                <a:latin typeface="Arial"/>
                <a:cs typeface="Arial"/>
              </a:rPr>
              <a:t>reserved.</a:t>
            </a:r>
            <a:endParaRPr lang="en-US" sz="700" dirty="0">
              <a:solidFill>
                <a:schemeClr val="bg1"/>
              </a:solidFill>
              <a:latin typeface="Arial"/>
              <a:cs typeface="Arial"/>
            </a:endParaRPr>
          </a:p>
        </p:txBody>
      </p:sp>
      <p:sp>
        <p:nvSpPr>
          <p:cNvPr id="15" name="Rectangle 14"/>
          <p:cNvSpPr/>
          <p:nvPr>
            <p:custDataLst>
              <p:tags r:id="rId10"/>
            </p:custDataLst>
          </p:nvPr>
        </p:nvSpPr>
        <p:spPr>
          <a:xfrm>
            <a:off x="6220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9"/>
          </p:cNvPr>
          <p:cNvPicPr>
            <a:picLocks noChangeAspect="1" noChangeArrowheads="1"/>
          </p:cNvPicPr>
          <p:nvPr>
            <p:custDataLst>
              <p:tags r:id="rId11"/>
            </p:custDataLst>
          </p:nvPr>
        </p:nvPicPr>
        <p:blipFill>
          <a:blip r:embed="rId20" cstate="email"/>
          <a:srcRect/>
          <a:stretch>
            <a:fillRect/>
          </a:stretch>
        </p:blipFill>
        <p:spPr bwMode="auto">
          <a:xfrm>
            <a:off x="7328548" y="5932547"/>
            <a:ext cx="256821" cy="263770"/>
          </a:xfrm>
          <a:prstGeom prst="rect">
            <a:avLst/>
          </a:prstGeom>
          <a:noFill/>
        </p:spPr>
      </p:pic>
      <p:pic>
        <p:nvPicPr>
          <p:cNvPr id="17" name="Picture 4" descr="C:\Users\UserSim\Desktop\DS_icons\128x128 shadows\linkedin.png">
            <a:hlinkClick r:id="rId21"/>
          </p:cNvPr>
          <p:cNvPicPr>
            <a:picLocks noChangeAspect="1" noChangeArrowheads="1"/>
          </p:cNvPicPr>
          <p:nvPr>
            <p:custDataLst>
              <p:tags r:id="rId12"/>
            </p:custDataLst>
          </p:nvPr>
        </p:nvPicPr>
        <p:blipFill>
          <a:blip r:embed="rId22" cstate="email"/>
          <a:srcRect/>
          <a:stretch>
            <a:fillRect/>
          </a:stretch>
        </p:blipFill>
        <p:spPr bwMode="auto">
          <a:xfrm>
            <a:off x="7638153" y="5932547"/>
            <a:ext cx="259674" cy="266700"/>
          </a:xfrm>
          <a:prstGeom prst="rect">
            <a:avLst/>
          </a:prstGeom>
          <a:noFill/>
        </p:spPr>
      </p:pic>
      <p:pic>
        <p:nvPicPr>
          <p:cNvPr id="18" name="Picture 5" descr="C:\Users\UserSim\Desktop\DS_icons\128x128 shadows\twitter.png">
            <a:hlinkClick r:id="rId23"/>
          </p:cNvPr>
          <p:cNvPicPr>
            <a:picLocks noChangeAspect="1" noChangeArrowheads="1"/>
          </p:cNvPicPr>
          <p:nvPr>
            <p:custDataLst>
              <p:tags r:id="rId13"/>
            </p:custDataLst>
          </p:nvPr>
        </p:nvPicPr>
        <p:blipFill>
          <a:blip r:embed="rId24" cstate="email"/>
          <a:srcRect/>
          <a:stretch>
            <a:fillRect/>
          </a:stretch>
        </p:blipFill>
        <p:spPr bwMode="auto">
          <a:xfrm>
            <a:off x="8218819" y="5932547"/>
            <a:ext cx="259674" cy="266700"/>
          </a:xfrm>
          <a:prstGeom prst="rect">
            <a:avLst/>
          </a:prstGeom>
          <a:noFill/>
        </p:spPr>
      </p:pic>
      <p:pic>
        <p:nvPicPr>
          <p:cNvPr id="19" name="Picture 6" descr="C:\Users\UserSim\Desktop\DS_icons\128x128 shadows\youtube.png">
            <a:hlinkClick r:id="rId25"/>
          </p:cNvPr>
          <p:cNvPicPr>
            <a:picLocks noChangeAspect="1" noChangeArrowheads="1"/>
          </p:cNvPicPr>
          <p:nvPr>
            <p:custDataLst>
              <p:tags r:id="rId14"/>
            </p:custDataLst>
          </p:nvPr>
        </p:nvPicPr>
        <p:blipFill>
          <a:blip r:embed="rId26" cstate="email"/>
          <a:srcRect/>
          <a:stretch>
            <a:fillRect/>
          </a:stretch>
        </p:blipFill>
        <p:spPr bwMode="auto">
          <a:xfrm>
            <a:off x="8531283" y="5932547"/>
            <a:ext cx="259674" cy="266700"/>
          </a:xfrm>
          <a:prstGeom prst="rect">
            <a:avLst/>
          </a:prstGeom>
          <a:noFill/>
        </p:spPr>
      </p:pic>
      <p:pic>
        <p:nvPicPr>
          <p:cNvPr id="20" name="Image 22" descr="Picto_Slideshare.gif">
            <a:hlinkClick r:id="rId27"/>
          </p:cNvPr>
          <p:cNvPicPr preferRelativeResize="0">
            <a:picLocks/>
          </p:cNvPicPr>
          <p:nvPr>
            <p:custDataLst>
              <p:tags r:id="rId15"/>
            </p:custDataLst>
          </p:nvPr>
        </p:nvPicPr>
        <p:blipFill>
          <a:blip r:embed="rId28" cstate="email"/>
          <a:srcRect l="4793" t="6316" r="5718" b="7969"/>
          <a:stretch>
            <a:fillRect/>
          </a:stretch>
        </p:blipFill>
        <p:spPr>
          <a:xfrm>
            <a:off x="7950618" y="5932562"/>
            <a:ext cx="215411"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6538" cy="158750"/>
        </p:xfrm>
        <a:graphic>
          <a:graphicData uri="http://schemas.openxmlformats.org/presentationml/2006/ole">
            <p:oleObj spid="_x0000_s195586" name="think-cell Slide" r:id="rId5" imgW="360" imgH="360" progId="">
              <p:embed/>
            </p:oleObj>
          </a:graphicData>
        </a:graphic>
      </p:graphicFrame>
    </p:spTree>
  </p:cSld>
  <p:clrMap bg1="lt1" tx1="dk1" bg2="lt2" tx2="dk2" accent1="accent1" accent2="accent2" accent3="accent3" accent4="accent4" accent5="accent5" accent6="accent6" hlink="hlink" folHlink="folHlink"/>
  <p:sldLayoutIdLst>
    <p:sldLayoutId id="2147483701" r:id="rId1"/>
    <p:sldLayoutId id="2147483702" r:id="rId2"/>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46538" cy="158750"/>
        </p:xfrm>
        <a:graphic>
          <a:graphicData uri="http://schemas.openxmlformats.org/presentationml/2006/ole">
            <p:oleObj spid="_x0000_s198658" name="think-cell Slide" r:id="rId26" imgW="360" imgH="360" progId="">
              <p:embed/>
            </p:oleObj>
          </a:graphicData>
        </a:graphic>
      </p:graphicFrame>
      <p:sp>
        <p:nvSpPr>
          <p:cNvPr id="2" name="Title Placeholder 1"/>
          <p:cNvSpPr>
            <a:spLocks noGrp="1"/>
          </p:cNvSpPr>
          <p:nvPr>
            <p:ph type="title"/>
            <p:custDataLst>
              <p:tags r:id="rId18"/>
            </p:custDataLst>
          </p:nvPr>
        </p:nvSpPr>
        <p:spPr>
          <a:xfrm>
            <a:off x="10" y="4"/>
            <a:ext cx="9143999" cy="1002135"/>
          </a:xfrm>
          <a:prstGeom prst="rect">
            <a:avLst/>
          </a:prstGeom>
        </p:spPr>
        <p:txBody>
          <a:bodyPr vert="horz" lIns="297529" tIns="33059" rIns="165294" bIns="33059" rtlCol="0" anchor="ctr">
            <a:noAutofit/>
          </a:bodyPr>
          <a:lstStyle/>
          <a:p>
            <a:r>
              <a:rPr lang="fr-FR" noProof="0" smtClean="0"/>
              <a:t>Cliquez pour modifier le style du titre</a:t>
            </a:r>
            <a:endParaRPr lang="en-US" noProof="0" dirty="0"/>
          </a:p>
        </p:txBody>
      </p:sp>
      <p:sp>
        <p:nvSpPr>
          <p:cNvPr id="3" name="Text Placeholder 2"/>
          <p:cNvSpPr>
            <a:spLocks noGrp="1"/>
          </p:cNvSpPr>
          <p:nvPr>
            <p:ph type="body" idx="1"/>
            <p:custDataLst>
              <p:tags r:id="rId19"/>
            </p:custDataLst>
          </p:nvPr>
        </p:nvSpPr>
        <p:spPr>
          <a:xfrm>
            <a:off x="298525" y="1501977"/>
            <a:ext cx="8712115" cy="4636540"/>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0"/>
            </p:custDataLst>
          </p:nvPr>
        </p:nvSpPr>
        <p:spPr>
          <a:xfrm>
            <a:off x="8827285"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21"/>
            </p:custDataLst>
          </p:nvPr>
        </p:nvSpPr>
        <p:spPr bwMode="auto">
          <a:xfrm>
            <a:off x="11"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solidFill>
                <a:srgbClr val="263147"/>
              </a:solidFill>
            </a:endParaRPr>
          </a:p>
        </p:txBody>
      </p:sp>
      <p:sp>
        <p:nvSpPr>
          <p:cNvPr id="12" name="Rectangle 11"/>
          <p:cNvSpPr>
            <a:spLocks noChangeArrowheads="1"/>
          </p:cNvSpPr>
          <p:nvPr>
            <p:custDataLst>
              <p:tags r:id="rId22"/>
            </p:custDataLst>
          </p:nvPr>
        </p:nvSpPr>
        <p:spPr bwMode="auto">
          <a:xfrm>
            <a:off x="6223231" y="6623422"/>
            <a:ext cx="2455979"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2012. All Rights Reserved</a:t>
            </a:r>
          </a:p>
        </p:txBody>
      </p:sp>
      <p:sp>
        <p:nvSpPr>
          <p:cNvPr id="13" name="Rectangle 12"/>
          <p:cNvSpPr/>
          <p:nvPr>
            <p:custDataLst>
              <p:tags r:id="rId23"/>
            </p:custDataLst>
          </p:nvPr>
        </p:nvSpPr>
        <p:spPr>
          <a:xfrm>
            <a:off x="6911931" y="6427223"/>
            <a:ext cx="1767281" cy="195814"/>
          </a:xfrm>
          <a:prstGeom prst="rect">
            <a:avLst/>
          </a:prstGeom>
        </p:spPr>
        <p:txBody>
          <a:bodyPr wrap="none" lIns="35997" tIns="35997" rIns="35997" bIns="35997" anchor="b" anchorCtr="0">
            <a:noAutofit/>
          </a:bodyPr>
          <a:lstStyle/>
          <a:p>
            <a:pPr algn="r"/>
            <a:r>
              <a:rPr lang="en-US" sz="700" dirty="0" smtClean="0">
                <a:solidFill>
                  <a:srgbClr val="998C85"/>
                </a:solidFill>
              </a:rPr>
              <a:t>Flexcube</a:t>
            </a:r>
            <a:r>
              <a:rPr lang="en-US" sz="700" baseline="0" dirty="0" smtClean="0">
                <a:solidFill>
                  <a:srgbClr val="998C85"/>
                </a:solidFill>
              </a:rPr>
              <a:t> Training | Nov 2012</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4"/>
            </p:custDataLst>
          </p:nvPr>
        </p:nvPicPr>
        <p:blipFill>
          <a:blip r:embed="rId27" cstate="email"/>
          <a:srcRect/>
          <a:stretch>
            <a:fillRect/>
          </a:stretch>
        </p:blipFill>
        <p:spPr bwMode="auto">
          <a:xfrm>
            <a:off x="146741" y="6443187"/>
            <a:ext cx="1209798" cy="320682"/>
          </a:xfrm>
          <a:prstGeom prst="rect">
            <a:avLst/>
          </a:prstGeom>
          <a:noFill/>
        </p:spPr>
      </p:pic>
      <p:cxnSp>
        <p:nvCxnSpPr>
          <p:cNvPr id="15" name="Straight Connector 5"/>
          <p:cNvCxnSpPr/>
          <p:nvPr>
            <p:custDataLst>
              <p:tags r:id="rId25"/>
            </p:custDataLst>
          </p:nvPr>
        </p:nvCxnSpPr>
        <p:spPr>
          <a:xfrm flipH="1">
            <a:off x="11"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14" descr="http://3.bp.blogspot.com/_EZLDBHXmwIk/SZ0ZZ8uMMpI/AAAAAAAABPc/CWRzDm1AmLY/s200/logo_small.gif"/>
          <p:cNvPicPr>
            <a:picLocks noChangeAspect="1" noChangeArrowheads="1"/>
          </p:cNvPicPr>
          <p:nvPr/>
        </p:nvPicPr>
        <p:blipFill>
          <a:blip r:embed="rId28" cstate="print"/>
          <a:srcRect/>
          <a:stretch>
            <a:fillRect/>
          </a:stretch>
        </p:blipFill>
        <p:spPr bwMode="auto">
          <a:xfrm>
            <a:off x="1463040" y="6382496"/>
            <a:ext cx="1378634" cy="475504"/>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Lst>
  <p:timing>
    <p:tnLst>
      <p:par>
        <p:cTn id="1" dur="indefinite" restart="never" nodeType="tmRoot"/>
      </p:par>
    </p:tnLst>
  </p:timing>
  <p:txStyles>
    <p:title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46538" cy="158750"/>
        </p:xfrm>
        <a:graphic>
          <a:graphicData uri="http://schemas.openxmlformats.org/presentationml/2006/ole">
            <p:oleObj spid="_x0000_s210946" name="think-cell Slide" r:id="rId23" imgW="360" imgH="360" progId="">
              <p:embed/>
            </p:oleObj>
          </a:graphicData>
        </a:graphic>
      </p:graphicFrame>
      <p:sp>
        <p:nvSpPr>
          <p:cNvPr id="2" name="Title Placeholder 1"/>
          <p:cNvSpPr>
            <a:spLocks noGrp="1"/>
          </p:cNvSpPr>
          <p:nvPr>
            <p:ph type="title"/>
            <p:custDataLst>
              <p:tags r:id="rId15"/>
            </p:custDataLst>
          </p:nvPr>
        </p:nvSpPr>
        <p:spPr>
          <a:xfrm>
            <a:off x="9" y="4"/>
            <a:ext cx="9143999" cy="1002135"/>
          </a:xfrm>
          <a:prstGeom prst="rect">
            <a:avLst/>
          </a:prstGeom>
        </p:spPr>
        <p:txBody>
          <a:bodyPr vert="horz" lIns="297529" tIns="33059" rIns="165294" bIns="33059" rtlCol="0" anchor="ctr">
            <a:noAutofit/>
          </a:bodyPr>
          <a:lstStyle/>
          <a:p>
            <a:r>
              <a:rPr lang="fr-FR" noProof="0" smtClean="0"/>
              <a:t>Cliquez pour modifier le style du titre</a:t>
            </a:r>
            <a:endParaRPr lang="en-US" noProof="0" dirty="0"/>
          </a:p>
        </p:txBody>
      </p:sp>
      <p:sp>
        <p:nvSpPr>
          <p:cNvPr id="3" name="Text Placeholder 2"/>
          <p:cNvSpPr>
            <a:spLocks noGrp="1"/>
          </p:cNvSpPr>
          <p:nvPr>
            <p:ph type="body" idx="1"/>
            <p:custDataLst>
              <p:tags r:id="rId16"/>
            </p:custDataLst>
          </p:nvPr>
        </p:nvSpPr>
        <p:spPr>
          <a:xfrm>
            <a:off x="298524" y="1501977"/>
            <a:ext cx="8712115" cy="4636540"/>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7"/>
            </p:custDataLst>
          </p:nvPr>
        </p:nvSpPr>
        <p:spPr>
          <a:xfrm>
            <a:off x="8827284" y="6661691"/>
            <a:ext cx="110608" cy="107722"/>
          </a:xfrm>
          <a:prstGeom prst="rect">
            <a:avLst/>
          </a:prstGeom>
          <a:noFill/>
        </p:spPr>
        <p:txBody>
          <a:bodyPr wrap="none" lIns="0" tIns="0" rIns="0" bIns="0" rtlCol="0" anchor="ctr">
            <a:spAutoFit/>
          </a:bodyPr>
          <a:lstStyle/>
          <a:p>
            <a:pPr algn="ctr"/>
            <a:fld id="{6A895693-0027-4F28-9367-92E39A51F51C}" type="slidenum">
              <a:rPr lang="en-US" sz="700">
                <a:solidFill>
                  <a:srgbClr val="998C85"/>
                </a:solidFill>
              </a:rPr>
              <a:pPr algn="ctr"/>
              <a:t>‹#›</a:t>
            </a:fld>
            <a:endParaRPr lang="en-US" sz="700" dirty="0">
              <a:solidFill>
                <a:srgbClr val="998C85"/>
              </a:solidFill>
            </a:endParaRPr>
          </a:p>
        </p:txBody>
      </p:sp>
      <p:sp>
        <p:nvSpPr>
          <p:cNvPr id="9" name="Freeform 4"/>
          <p:cNvSpPr>
            <a:spLocks/>
          </p:cNvSpPr>
          <p:nvPr>
            <p:custDataLst>
              <p:tags r:id="rId18"/>
            </p:custDataLst>
          </p:nvPr>
        </p:nvSpPr>
        <p:spPr bwMode="auto">
          <a:xfrm>
            <a:off x="10"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solidFill>
                <a:srgbClr val="263147"/>
              </a:solidFill>
            </a:endParaRPr>
          </a:p>
        </p:txBody>
      </p:sp>
      <p:sp>
        <p:nvSpPr>
          <p:cNvPr id="12" name="Rectangle 11"/>
          <p:cNvSpPr>
            <a:spLocks noChangeArrowheads="1"/>
          </p:cNvSpPr>
          <p:nvPr>
            <p:custDataLst>
              <p:tags r:id="rId19"/>
            </p:custDataLst>
          </p:nvPr>
        </p:nvSpPr>
        <p:spPr bwMode="auto">
          <a:xfrm>
            <a:off x="6223231" y="6623420"/>
            <a:ext cx="2455979"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Capgemini 2012. All Rights Reserved</a:t>
            </a:r>
          </a:p>
        </p:txBody>
      </p:sp>
      <p:sp>
        <p:nvSpPr>
          <p:cNvPr id="13" name="Rectangle 12"/>
          <p:cNvSpPr/>
          <p:nvPr>
            <p:custDataLst>
              <p:tags r:id="rId20"/>
            </p:custDataLst>
          </p:nvPr>
        </p:nvSpPr>
        <p:spPr>
          <a:xfrm>
            <a:off x="6911931" y="6427223"/>
            <a:ext cx="1767281" cy="195814"/>
          </a:xfrm>
          <a:prstGeom prst="rect">
            <a:avLst/>
          </a:prstGeom>
        </p:spPr>
        <p:txBody>
          <a:bodyPr wrap="none" lIns="35997" tIns="35997" rIns="35997" bIns="35997" anchor="b" anchorCtr="0">
            <a:noAutofit/>
          </a:bodyPr>
          <a:lstStyle/>
          <a:p>
            <a:pPr algn="r"/>
            <a:r>
              <a:rPr lang="en-US" sz="700" dirty="0">
                <a:solidFill>
                  <a:srgbClr val="998C85"/>
                </a:solidFill>
              </a:rPr>
              <a:t>Presentation Title | Date</a:t>
            </a:r>
          </a:p>
        </p:txBody>
      </p:sp>
      <p:pic>
        <p:nvPicPr>
          <p:cNvPr id="14" name="Picture 103" descr="C:\Users\UserSim\Desktop\Capgemini\Capgemini_logo_cmyk.png"/>
          <p:cNvPicPr>
            <a:picLocks noChangeAspect="1" noChangeArrowheads="1"/>
          </p:cNvPicPr>
          <p:nvPr>
            <p:custDataLst>
              <p:tags r:id="rId21"/>
            </p:custDataLst>
          </p:nvPr>
        </p:nvPicPr>
        <p:blipFill>
          <a:blip r:embed="rId24" cstate="email"/>
          <a:srcRect/>
          <a:stretch>
            <a:fillRect/>
          </a:stretch>
        </p:blipFill>
        <p:spPr bwMode="auto">
          <a:xfrm>
            <a:off x="146741" y="6443187"/>
            <a:ext cx="1209798" cy="320682"/>
          </a:xfrm>
          <a:prstGeom prst="rect">
            <a:avLst/>
          </a:prstGeom>
          <a:noFill/>
        </p:spPr>
      </p:pic>
      <p:cxnSp>
        <p:nvCxnSpPr>
          <p:cNvPr id="15" name="Straight Connector 5"/>
          <p:cNvCxnSpPr/>
          <p:nvPr>
            <p:custDataLst>
              <p:tags r:id="rId22"/>
            </p:custDataLst>
          </p:nvPr>
        </p:nvCxnSpPr>
        <p:spPr>
          <a:xfrm flipH="1">
            <a:off x="10"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14" descr="http://3.bp.blogspot.com/_EZLDBHXmwIk/SZ0ZZ8uMMpI/AAAAAAAABPc/CWRzDm1AmLY/s200/logo_small.gif"/>
          <p:cNvPicPr>
            <a:picLocks noChangeAspect="1" noChangeArrowheads="1"/>
          </p:cNvPicPr>
          <p:nvPr/>
        </p:nvPicPr>
        <p:blipFill>
          <a:blip r:embed="rId25" cstate="print"/>
          <a:srcRect/>
          <a:stretch>
            <a:fillRect/>
          </a:stretch>
        </p:blipFill>
        <p:spPr bwMode="auto">
          <a:xfrm>
            <a:off x="1551227" y="6382496"/>
            <a:ext cx="1378634" cy="475504"/>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Lst>
  <p:timing>
    <p:tnLst>
      <p:par>
        <p:cTn id="1" dur="indefinite" restart="never" nodeType="tmRoot"/>
      </p:par>
    </p:tnLst>
  </p:timing>
  <p:txStyles>
    <p:titleStyle>
      <a:lvl1pPr algn="l" defTabSz="914342" rtl="0" eaLnBrk="1" latinLnBrk="0" hangingPunct="1">
        <a:lnSpc>
          <a:spcPct val="85000"/>
        </a:lnSpc>
        <a:spcBef>
          <a:spcPct val="0"/>
        </a:spcBef>
        <a:buNone/>
        <a:defRPr sz="25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46538" cy="158750"/>
        </p:xfrm>
        <a:graphic>
          <a:graphicData uri="http://schemas.openxmlformats.org/presentationml/2006/ole">
            <p:oleObj spid="_x0000_s222210" name="think-cell Slide" r:id="rId21" imgW="360" imgH="360" progId="">
              <p:embed/>
            </p:oleObj>
          </a:graphicData>
        </a:graphic>
      </p:graphicFrame>
      <p:sp>
        <p:nvSpPr>
          <p:cNvPr id="2" name="Title Placeholder 1"/>
          <p:cNvSpPr>
            <a:spLocks noGrp="1"/>
          </p:cNvSpPr>
          <p:nvPr>
            <p:ph type="title"/>
            <p:custDataLst>
              <p:tags r:id="rId13"/>
            </p:custDataLst>
          </p:nvPr>
        </p:nvSpPr>
        <p:spPr>
          <a:xfrm>
            <a:off x="6" y="0"/>
            <a:ext cx="9143999" cy="1002135"/>
          </a:xfrm>
          <a:prstGeom prst="rect">
            <a:avLst/>
          </a:prstGeom>
        </p:spPr>
        <p:txBody>
          <a:bodyPr vert="horz" lIns="297529" tIns="33059" rIns="165294" bIns="33059" rtlCol="0" anchor="ctr">
            <a:noAutofit/>
          </a:bodyPr>
          <a:lstStyle/>
          <a:p>
            <a:r>
              <a:rPr lang="fr-FR" noProof="0" smtClean="0"/>
              <a:t>Cliquez pour modifier le style du titre</a:t>
            </a:r>
            <a:endParaRPr lang="en-US" noProof="0" dirty="0"/>
          </a:p>
        </p:txBody>
      </p:sp>
      <p:sp>
        <p:nvSpPr>
          <p:cNvPr id="3" name="Text Placeholder 2"/>
          <p:cNvSpPr>
            <a:spLocks noGrp="1"/>
          </p:cNvSpPr>
          <p:nvPr>
            <p:ph type="body" idx="1"/>
            <p:custDataLst>
              <p:tags r:id="rId14"/>
            </p:custDataLst>
          </p:nvPr>
        </p:nvSpPr>
        <p:spPr>
          <a:xfrm>
            <a:off x="298521" y="1501977"/>
            <a:ext cx="8712115" cy="4636540"/>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8827281"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7"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solidFill>
                <a:srgbClr val="263147"/>
              </a:solidFill>
            </a:endParaRPr>
          </a:p>
        </p:txBody>
      </p:sp>
      <p:sp>
        <p:nvSpPr>
          <p:cNvPr id="12" name="Rectangle 11"/>
          <p:cNvSpPr>
            <a:spLocks noChangeArrowheads="1"/>
          </p:cNvSpPr>
          <p:nvPr>
            <p:custDataLst>
              <p:tags r:id="rId17"/>
            </p:custDataLst>
          </p:nvPr>
        </p:nvSpPr>
        <p:spPr bwMode="auto">
          <a:xfrm>
            <a:off x="6223231" y="6623414"/>
            <a:ext cx="2455979"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2012. All Rights Reserved</a:t>
            </a:r>
          </a:p>
        </p:txBody>
      </p:sp>
      <p:sp>
        <p:nvSpPr>
          <p:cNvPr id="13" name="Rectangle 12"/>
          <p:cNvSpPr/>
          <p:nvPr>
            <p:custDataLst>
              <p:tags r:id="rId18"/>
            </p:custDataLst>
          </p:nvPr>
        </p:nvSpPr>
        <p:spPr>
          <a:xfrm>
            <a:off x="6911931" y="6427223"/>
            <a:ext cx="1767281" cy="195814"/>
          </a:xfrm>
          <a:prstGeom prst="rect">
            <a:avLst/>
          </a:prstGeom>
        </p:spPr>
        <p:txBody>
          <a:bodyPr wrap="none" lIns="35997" tIns="35997" rIns="35997" bIns="35997" anchor="b" anchorCtr="0">
            <a:noAutofit/>
          </a:bodyPr>
          <a:lstStyle/>
          <a:p>
            <a:pPr algn="r"/>
            <a:r>
              <a:rPr lang="en-US" sz="700" dirty="0" smtClean="0">
                <a:solidFill>
                  <a:srgbClr val="998C85"/>
                </a:solidFill>
              </a:rPr>
              <a:t>FLEXCUB</a:t>
            </a:r>
            <a:r>
              <a:rPr lang="en-US" sz="700" baseline="0" dirty="0" smtClean="0">
                <a:solidFill>
                  <a:srgbClr val="998C85"/>
                </a:solidFill>
              </a:rPr>
              <a:t> Training | NOV 2012</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46741" y="6443187"/>
            <a:ext cx="1209798" cy="320682"/>
          </a:xfrm>
          <a:prstGeom prst="rect">
            <a:avLst/>
          </a:prstGeom>
          <a:noFill/>
        </p:spPr>
      </p:pic>
      <p:cxnSp>
        <p:nvCxnSpPr>
          <p:cNvPr id="15" name="Straight Connector 5"/>
          <p:cNvCxnSpPr/>
          <p:nvPr>
            <p:custDataLst>
              <p:tags r:id="rId20"/>
            </p:custDataLst>
          </p:nvPr>
        </p:nvCxnSpPr>
        <p:spPr>
          <a:xfrm flipH="1">
            <a:off x="7"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14" descr="http://3.bp.blogspot.com/_EZLDBHXmwIk/SZ0ZZ8uMMpI/AAAAAAAABPc/CWRzDm1AmLY/s200/logo_small.gif"/>
          <p:cNvPicPr>
            <a:picLocks noChangeAspect="1" noChangeArrowheads="1"/>
          </p:cNvPicPr>
          <p:nvPr/>
        </p:nvPicPr>
        <p:blipFill>
          <a:blip r:embed="rId23" cstate="print"/>
          <a:srcRect/>
          <a:stretch>
            <a:fillRect/>
          </a:stretch>
        </p:blipFill>
        <p:spPr bwMode="auto">
          <a:xfrm>
            <a:off x="1513433" y="6382496"/>
            <a:ext cx="1378634" cy="475504"/>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Lst>
  <p:timing>
    <p:tnLst>
      <p:par>
        <p:cTn id="1" dur="indefinite" restart="never" nodeType="tmRoot"/>
      </p:par>
    </p:tnLst>
  </p:timing>
  <p:txStyles>
    <p:title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46538" cy="158750"/>
        </p:xfrm>
        <a:graphic>
          <a:graphicData uri="http://schemas.openxmlformats.org/presentationml/2006/ole">
            <p:oleObj spid="_x0000_s232450" name="think-cell Slide" r:id="rId16" imgW="360" imgH="360" progId="">
              <p:embed/>
            </p:oleObj>
          </a:graphicData>
        </a:graphic>
      </p:graphicFrame>
      <p:sp>
        <p:nvSpPr>
          <p:cNvPr id="357" name="Rectangle 7"/>
          <p:cNvSpPr/>
          <p:nvPr>
            <p:custDataLst>
              <p:tags r:id="rId6"/>
            </p:custDataLst>
          </p:nvPr>
        </p:nvSpPr>
        <p:spPr bwMode="auto">
          <a:xfrm flipV="1">
            <a:off x="-1529" y="1677994"/>
            <a:ext cx="9145530"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latin typeface="Arial"/>
              <a:cs typeface="Arial"/>
            </a:endParaRPr>
          </a:p>
        </p:txBody>
      </p:sp>
      <p:pic>
        <p:nvPicPr>
          <p:cNvPr id="8" name="Image 10" descr="Capgemini_logo_lr.tif"/>
          <p:cNvPicPr>
            <a:picLocks noChangeAspect="1"/>
          </p:cNvPicPr>
          <p:nvPr>
            <p:custDataLst>
              <p:tags r:id="rId7"/>
            </p:custDataLst>
          </p:nvPr>
        </p:nvPicPr>
        <p:blipFill>
          <a:blip r:embed="rId17" cstate="email"/>
          <a:stretch>
            <a:fillRect/>
          </a:stretch>
        </p:blipFill>
        <p:spPr>
          <a:xfrm>
            <a:off x="637450" y="930776"/>
            <a:ext cx="2912091" cy="776000"/>
          </a:xfrm>
          <a:prstGeom prst="rect">
            <a:avLst/>
          </a:prstGeom>
        </p:spPr>
      </p:pic>
      <p:pic>
        <p:nvPicPr>
          <p:cNvPr id="9" name="Picture 104" descr="C:\Users\UserSim\Desktop\Capgemini\moto.emf"/>
          <p:cNvPicPr>
            <a:picLocks noChangeAspect="1" noChangeArrowheads="1"/>
          </p:cNvPicPr>
          <p:nvPr>
            <p:custDataLst>
              <p:tags r:id="rId8"/>
            </p:custDataLst>
          </p:nvPr>
        </p:nvPicPr>
        <p:blipFill>
          <a:blip r:embed="rId18" cstate="email"/>
          <a:srcRect/>
          <a:stretch>
            <a:fillRect/>
          </a:stretch>
        </p:blipFill>
        <p:spPr bwMode="auto">
          <a:xfrm>
            <a:off x="5069198" y="1173628"/>
            <a:ext cx="3364886" cy="290298"/>
          </a:xfrm>
          <a:prstGeom prst="rect">
            <a:avLst/>
          </a:prstGeom>
          <a:noFill/>
        </p:spPr>
      </p:pic>
      <p:sp>
        <p:nvSpPr>
          <p:cNvPr id="13" name="Rectangle 12"/>
          <p:cNvSpPr/>
          <p:nvPr>
            <p:custDataLst>
              <p:tags r:id="rId9"/>
            </p:custDataLst>
          </p:nvPr>
        </p:nvSpPr>
        <p:spPr>
          <a:xfrm>
            <a:off x="5099002" y="6379681"/>
            <a:ext cx="4045000" cy="282207"/>
          </a:xfrm>
          <a:prstGeom prst="rect">
            <a:avLst/>
          </a:prstGeom>
        </p:spPr>
        <p:txBody>
          <a:bodyPr wrap="square" lIns="33059" tIns="33059" rIns="330588" bIns="33059" anchor="b" anchorCtr="0">
            <a:spAutoFit/>
          </a:bodyPr>
          <a:lstStyle/>
          <a:p>
            <a:pPr algn="r"/>
            <a:r>
              <a:rPr lang="en-US" sz="700" dirty="0">
                <a:solidFill>
                  <a:prstClr val="white"/>
                </a:solidFill>
                <a:latin typeface="Arial"/>
                <a:cs typeface="Arial"/>
              </a:rPr>
              <a:t>The information contained in this presentation is </a:t>
            </a:r>
            <a:r>
              <a:rPr lang="en-US" sz="700" dirty="0" smtClean="0">
                <a:solidFill>
                  <a:prstClr val="white"/>
                </a:solidFill>
                <a:latin typeface="Arial"/>
                <a:cs typeface="Arial"/>
              </a:rPr>
              <a:t>proprietary.</a:t>
            </a:r>
          </a:p>
          <a:p>
            <a:pPr algn="r"/>
            <a:r>
              <a:rPr lang="en-US" sz="700" dirty="0" smtClean="0">
                <a:solidFill>
                  <a:prstClr val="white"/>
                </a:solidFill>
                <a:latin typeface="Arial"/>
                <a:cs typeface="Arial"/>
              </a:rPr>
              <a:t>© </a:t>
            </a:r>
            <a:r>
              <a:rPr lang="en-US" sz="700" dirty="0">
                <a:solidFill>
                  <a:prstClr val="white"/>
                </a:solidFill>
                <a:latin typeface="Arial"/>
                <a:cs typeface="Arial"/>
              </a:rPr>
              <a:t>2012 Capgemini. All rights </a:t>
            </a:r>
            <a:r>
              <a:rPr lang="en-US" sz="700" dirty="0" smtClean="0">
                <a:solidFill>
                  <a:prstClr val="white"/>
                </a:solidFill>
                <a:latin typeface="Arial"/>
                <a:cs typeface="Arial"/>
              </a:rPr>
              <a:t>reserved.</a:t>
            </a:r>
            <a:endParaRPr lang="en-US" sz="700" dirty="0">
              <a:solidFill>
                <a:prstClr val="white"/>
              </a:solidFill>
              <a:latin typeface="Arial"/>
              <a:cs typeface="Arial"/>
            </a:endParaRPr>
          </a:p>
        </p:txBody>
      </p:sp>
      <p:sp>
        <p:nvSpPr>
          <p:cNvPr id="15" name="Rectangle 14"/>
          <p:cNvSpPr/>
          <p:nvPr>
            <p:custDataLst>
              <p:tags r:id="rId10"/>
            </p:custDataLst>
          </p:nvPr>
        </p:nvSpPr>
        <p:spPr>
          <a:xfrm>
            <a:off x="6220878" y="5457935"/>
            <a:ext cx="2923122" cy="380480"/>
          </a:xfrm>
          <a:prstGeom prst="rect">
            <a:avLst/>
          </a:prstGeom>
        </p:spPr>
        <p:txBody>
          <a:bodyPr wrap="none" lIns="36000" tIns="36000" rIns="360000" bIns="36000" anchor="b" anchorCtr="0">
            <a:spAutoFit/>
          </a:bodyPr>
          <a:lstStyle/>
          <a:p>
            <a:pPr algn="r"/>
            <a:r>
              <a:rPr lang="en-US" sz="2000" b="1" dirty="0">
                <a:solidFill>
                  <a:prstClr val="white"/>
                </a:solidFill>
                <a:latin typeface="Arial" pitchFamily="34" charset="0"/>
                <a:cs typeface="Arial" pitchFamily="34" charset="0"/>
              </a:rPr>
              <a:t>www.capgemini.com</a:t>
            </a:r>
          </a:p>
        </p:txBody>
      </p:sp>
      <p:pic>
        <p:nvPicPr>
          <p:cNvPr id="16" name="Picture 3" descr="C:\Users\UserSim\Desktop\DS_icons\128x128 shadows\facebook.png">
            <a:hlinkClick r:id="rId19"/>
          </p:cNvPr>
          <p:cNvPicPr>
            <a:picLocks noChangeAspect="1" noChangeArrowheads="1"/>
          </p:cNvPicPr>
          <p:nvPr>
            <p:custDataLst>
              <p:tags r:id="rId11"/>
            </p:custDataLst>
          </p:nvPr>
        </p:nvPicPr>
        <p:blipFill>
          <a:blip r:embed="rId20" cstate="email"/>
          <a:srcRect/>
          <a:stretch>
            <a:fillRect/>
          </a:stretch>
        </p:blipFill>
        <p:spPr bwMode="auto">
          <a:xfrm>
            <a:off x="7328547" y="5932547"/>
            <a:ext cx="256821" cy="263770"/>
          </a:xfrm>
          <a:prstGeom prst="rect">
            <a:avLst/>
          </a:prstGeom>
          <a:noFill/>
        </p:spPr>
      </p:pic>
      <p:pic>
        <p:nvPicPr>
          <p:cNvPr id="17" name="Picture 4" descr="C:\Users\UserSim\Desktop\DS_icons\128x128 shadows\linkedin.png">
            <a:hlinkClick r:id="rId21"/>
          </p:cNvPr>
          <p:cNvPicPr>
            <a:picLocks noChangeAspect="1" noChangeArrowheads="1"/>
          </p:cNvPicPr>
          <p:nvPr>
            <p:custDataLst>
              <p:tags r:id="rId12"/>
            </p:custDataLst>
          </p:nvPr>
        </p:nvPicPr>
        <p:blipFill>
          <a:blip r:embed="rId22" cstate="email"/>
          <a:srcRect/>
          <a:stretch>
            <a:fillRect/>
          </a:stretch>
        </p:blipFill>
        <p:spPr bwMode="auto">
          <a:xfrm>
            <a:off x="7638153" y="5932547"/>
            <a:ext cx="259674" cy="266700"/>
          </a:xfrm>
          <a:prstGeom prst="rect">
            <a:avLst/>
          </a:prstGeom>
          <a:noFill/>
        </p:spPr>
      </p:pic>
      <p:pic>
        <p:nvPicPr>
          <p:cNvPr id="18" name="Picture 5" descr="C:\Users\UserSim\Desktop\DS_icons\128x128 shadows\twitter.png">
            <a:hlinkClick r:id="rId23"/>
          </p:cNvPr>
          <p:cNvPicPr>
            <a:picLocks noChangeAspect="1" noChangeArrowheads="1"/>
          </p:cNvPicPr>
          <p:nvPr>
            <p:custDataLst>
              <p:tags r:id="rId13"/>
            </p:custDataLst>
          </p:nvPr>
        </p:nvPicPr>
        <p:blipFill>
          <a:blip r:embed="rId24" cstate="email"/>
          <a:srcRect/>
          <a:stretch>
            <a:fillRect/>
          </a:stretch>
        </p:blipFill>
        <p:spPr bwMode="auto">
          <a:xfrm>
            <a:off x="8218819" y="5932547"/>
            <a:ext cx="259674" cy="266700"/>
          </a:xfrm>
          <a:prstGeom prst="rect">
            <a:avLst/>
          </a:prstGeom>
          <a:noFill/>
        </p:spPr>
      </p:pic>
      <p:pic>
        <p:nvPicPr>
          <p:cNvPr id="19" name="Picture 6" descr="C:\Users\UserSim\Desktop\DS_icons\128x128 shadows\youtube.png">
            <a:hlinkClick r:id="rId25"/>
          </p:cNvPr>
          <p:cNvPicPr>
            <a:picLocks noChangeAspect="1" noChangeArrowheads="1"/>
          </p:cNvPicPr>
          <p:nvPr>
            <p:custDataLst>
              <p:tags r:id="rId14"/>
            </p:custDataLst>
          </p:nvPr>
        </p:nvPicPr>
        <p:blipFill>
          <a:blip r:embed="rId26" cstate="email"/>
          <a:srcRect/>
          <a:stretch>
            <a:fillRect/>
          </a:stretch>
        </p:blipFill>
        <p:spPr bwMode="auto">
          <a:xfrm>
            <a:off x="8531283" y="5932547"/>
            <a:ext cx="259674" cy="266700"/>
          </a:xfrm>
          <a:prstGeom prst="rect">
            <a:avLst/>
          </a:prstGeom>
          <a:noFill/>
        </p:spPr>
      </p:pic>
      <p:pic>
        <p:nvPicPr>
          <p:cNvPr id="20" name="Image 22" descr="Picto_Slideshare.gif">
            <a:hlinkClick r:id="rId27"/>
          </p:cNvPr>
          <p:cNvPicPr preferRelativeResize="0">
            <a:picLocks/>
          </p:cNvPicPr>
          <p:nvPr>
            <p:custDataLst>
              <p:tags r:id="rId15"/>
            </p:custDataLst>
          </p:nvPr>
        </p:nvPicPr>
        <p:blipFill>
          <a:blip r:embed="rId28" cstate="email"/>
          <a:srcRect l="4793" t="6316" r="5718" b="7969"/>
          <a:stretch>
            <a:fillRect/>
          </a:stretch>
        </p:blipFill>
        <p:spPr>
          <a:xfrm>
            <a:off x="7950618" y="5932560"/>
            <a:ext cx="215411"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46538" cy="158750"/>
        </p:xfrm>
        <a:graphic>
          <a:graphicData uri="http://schemas.openxmlformats.org/presentationml/2006/ole">
            <p:oleObj spid="_x0000_s236546" name="think-cell Slide" r:id="rId21" imgW="360" imgH="360" progId="">
              <p:embed/>
            </p:oleObj>
          </a:graphicData>
        </a:graphic>
      </p:graphicFrame>
      <p:sp>
        <p:nvSpPr>
          <p:cNvPr id="2" name="Title Placeholder 1"/>
          <p:cNvSpPr>
            <a:spLocks noGrp="1"/>
          </p:cNvSpPr>
          <p:nvPr>
            <p:ph type="title"/>
            <p:custDataLst>
              <p:tags r:id="rId13"/>
            </p:custDataLst>
          </p:nvPr>
        </p:nvSpPr>
        <p:spPr>
          <a:xfrm>
            <a:off x="8" y="0"/>
            <a:ext cx="9143999" cy="1002135"/>
          </a:xfrm>
          <a:prstGeom prst="rect">
            <a:avLst/>
          </a:prstGeom>
        </p:spPr>
        <p:txBody>
          <a:bodyPr vert="horz" lIns="297529" tIns="33059" rIns="165294" bIns="33059" rtlCol="0" anchor="ctr">
            <a:noAutofit/>
          </a:bodyPr>
          <a:lstStyle/>
          <a:p>
            <a:r>
              <a:rPr lang="fr-FR" noProof="0" smtClean="0"/>
              <a:t>Cliquez pour modifier le style du titre</a:t>
            </a:r>
            <a:endParaRPr lang="en-US" noProof="0" dirty="0"/>
          </a:p>
        </p:txBody>
      </p:sp>
      <p:sp>
        <p:nvSpPr>
          <p:cNvPr id="3" name="Text Placeholder 2"/>
          <p:cNvSpPr>
            <a:spLocks noGrp="1"/>
          </p:cNvSpPr>
          <p:nvPr>
            <p:ph type="body" idx="1"/>
            <p:custDataLst>
              <p:tags r:id="rId14"/>
            </p:custDataLst>
          </p:nvPr>
        </p:nvSpPr>
        <p:spPr>
          <a:xfrm>
            <a:off x="298523" y="1501977"/>
            <a:ext cx="8712115" cy="4636540"/>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8827283"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9"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solidFill>
                <a:srgbClr val="263147"/>
              </a:solidFill>
            </a:endParaRPr>
          </a:p>
        </p:txBody>
      </p:sp>
      <p:sp>
        <p:nvSpPr>
          <p:cNvPr id="12" name="Rectangle 11"/>
          <p:cNvSpPr>
            <a:spLocks noChangeArrowheads="1"/>
          </p:cNvSpPr>
          <p:nvPr>
            <p:custDataLst>
              <p:tags r:id="rId17"/>
            </p:custDataLst>
          </p:nvPr>
        </p:nvSpPr>
        <p:spPr bwMode="auto">
          <a:xfrm>
            <a:off x="6223231" y="6623418"/>
            <a:ext cx="2455979"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2012. All Rights Reserved</a:t>
            </a:r>
          </a:p>
        </p:txBody>
      </p:sp>
      <p:sp>
        <p:nvSpPr>
          <p:cNvPr id="13" name="Rectangle 12"/>
          <p:cNvSpPr/>
          <p:nvPr>
            <p:custDataLst>
              <p:tags r:id="rId18"/>
            </p:custDataLst>
          </p:nvPr>
        </p:nvSpPr>
        <p:spPr>
          <a:xfrm>
            <a:off x="6911931" y="6427223"/>
            <a:ext cx="1767281" cy="195814"/>
          </a:xfrm>
          <a:prstGeom prst="rect">
            <a:avLst/>
          </a:prstGeom>
        </p:spPr>
        <p:txBody>
          <a:bodyPr wrap="none" lIns="35997" tIns="35997" rIns="35997" bIns="35997" anchor="b" anchorCtr="0">
            <a:noAutofit/>
          </a:bodyPr>
          <a:lstStyle/>
          <a:p>
            <a:pPr algn="r"/>
            <a:r>
              <a:rPr lang="en-US" sz="700" dirty="0" smtClean="0">
                <a:solidFill>
                  <a:srgbClr val="998C85"/>
                </a:solidFill>
              </a:rPr>
              <a:t>FLEXCUB Training | NOV 2012</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46741" y="6443187"/>
            <a:ext cx="1209798" cy="320682"/>
          </a:xfrm>
          <a:prstGeom prst="rect">
            <a:avLst/>
          </a:prstGeom>
          <a:noFill/>
        </p:spPr>
      </p:pic>
      <p:cxnSp>
        <p:nvCxnSpPr>
          <p:cNvPr id="15" name="Straight Connector 5"/>
          <p:cNvCxnSpPr/>
          <p:nvPr>
            <p:custDataLst>
              <p:tags r:id="rId20"/>
            </p:custDataLst>
          </p:nvPr>
        </p:nvCxnSpPr>
        <p:spPr>
          <a:xfrm flipH="1">
            <a:off x="9"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14" descr="http://3.bp.blogspot.com/_EZLDBHXmwIk/SZ0ZZ8uMMpI/AAAAAAAABPc/CWRzDm1AmLY/s200/logo_small.gif"/>
          <p:cNvPicPr>
            <a:picLocks noChangeAspect="1" noChangeArrowheads="1"/>
          </p:cNvPicPr>
          <p:nvPr/>
        </p:nvPicPr>
        <p:blipFill>
          <a:blip r:embed="rId23" cstate="print"/>
          <a:srcRect/>
          <a:stretch>
            <a:fillRect/>
          </a:stretch>
        </p:blipFill>
        <p:spPr bwMode="auto">
          <a:xfrm>
            <a:off x="1513433" y="6382496"/>
            <a:ext cx="1378634" cy="475504"/>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Lst>
  <p:timing>
    <p:tnLst>
      <p:par>
        <p:cTn id="1" dur="indefinite" restart="never" nodeType="tmRoot"/>
      </p:par>
    </p:tnLst>
  </p:timing>
  <p:txStyles>
    <p:title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46538" cy="158750"/>
        </p:xfrm>
        <a:graphic>
          <a:graphicData uri="http://schemas.openxmlformats.org/presentationml/2006/ole">
            <p:oleObj spid="_x0000_s246786" name="think-cell Slide" r:id="rId22" imgW="360" imgH="360" progId="">
              <p:embed/>
            </p:oleObj>
          </a:graphicData>
        </a:graphic>
      </p:graphicFrame>
      <p:sp>
        <p:nvSpPr>
          <p:cNvPr id="2" name="Title Placeholder 1"/>
          <p:cNvSpPr>
            <a:spLocks noGrp="1"/>
          </p:cNvSpPr>
          <p:nvPr>
            <p:ph type="title"/>
            <p:custDataLst>
              <p:tags r:id="rId14"/>
            </p:custDataLst>
          </p:nvPr>
        </p:nvSpPr>
        <p:spPr>
          <a:xfrm>
            <a:off x="9" y="0"/>
            <a:ext cx="9143999" cy="1002135"/>
          </a:xfrm>
          <a:prstGeom prst="rect">
            <a:avLst/>
          </a:prstGeom>
        </p:spPr>
        <p:txBody>
          <a:bodyPr vert="horz" lIns="297529" tIns="33059" rIns="165294" bIns="33059" rtlCol="0" anchor="ctr">
            <a:noAutofit/>
          </a:bodyPr>
          <a:lstStyle/>
          <a:p>
            <a:r>
              <a:rPr lang="fr-FR" noProof="0" smtClean="0"/>
              <a:t>Cliquez pour modifier le style du titre</a:t>
            </a:r>
            <a:endParaRPr lang="en-US" noProof="0" dirty="0"/>
          </a:p>
        </p:txBody>
      </p:sp>
      <p:sp>
        <p:nvSpPr>
          <p:cNvPr id="3" name="Text Placeholder 2"/>
          <p:cNvSpPr>
            <a:spLocks noGrp="1"/>
          </p:cNvSpPr>
          <p:nvPr>
            <p:ph type="body" idx="1"/>
            <p:custDataLst>
              <p:tags r:id="rId15"/>
            </p:custDataLst>
          </p:nvPr>
        </p:nvSpPr>
        <p:spPr>
          <a:xfrm>
            <a:off x="298524" y="1501977"/>
            <a:ext cx="8712115" cy="4636540"/>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8827284"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10"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solidFill>
                <a:srgbClr val="263147"/>
              </a:solidFill>
            </a:endParaRPr>
          </a:p>
        </p:txBody>
      </p:sp>
      <p:sp>
        <p:nvSpPr>
          <p:cNvPr id="12" name="Rectangle 11"/>
          <p:cNvSpPr>
            <a:spLocks noChangeArrowheads="1"/>
          </p:cNvSpPr>
          <p:nvPr>
            <p:custDataLst>
              <p:tags r:id="rId18"/>
            </p:custDataLst>
          </p:nvPr>
        </p:nvSpPr>
        <p:spPr bwMode="auto">
          <a:xfrm>
            <a:off x="6223231" y="6623420"/>
            <a:ext cx="2455979"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2012. All Rights Reserved</a:t>
            </a:r>
          </a:p>
        </p:txBody>
      </p:sp>
      <p:sp>
        <p:nvSpPr>
          <p:cNvPr id="13" name="Rectangle 12"/>
          <p:cNvSpPr/>
          <p:nvPr>
            <p:custDataLst>
              <p:tags r:id="rId19"/>
            </p:custDataLst>
          </p:nvPr>
        </p:nvSpPr>
        <p:spPr>
          <a:xfrm>
            <a:off x="6911931" y="6427223"/>
            <a:ext cx="1767281" cy="195814"/>
          </a:xfrm>
          <a:prstGeom prst="rect">
            <a:avLst/>
          </a:prstGeom>
        </p:spPr>
        <p:txBody>
          <a:bodyPr wrap="none" lIns="35997" tIns="35997" rIns="35997" bIns="35997" anchor="b" anchorCtr="0">
            <a:noAutofit/>
          </a:bodyPr>
          <a:lstStyle/>
          <a:p>
            <a:pPr algn="r"/>
            <a:r>
              <a:rPr lang="en-US" sz="700" dirty="0" smtClean="0">
                <a:solidFill>
                  <a:srgbClr val="998C85"/>
                </a:solidFill>
              </a:rPr>
              <a:t>FLEXCUB Training | NOV 2012</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46741" y="6443187"/>
            <a:ext cx="1209798" cy="320682"/>
          </a:xfrm>
          <a:prstGeom prst="rect">
            <a:avLst/>
          </a:prstGeom>
          <a:noFill/>
        </p:spPr>
      </p:pic>
      <p:cxnSp>
        <p:nvCxnSpPr>
          <p:cNvPr id="15" name="Straight Connector 5"/>
          <p:cNvCxnSpPr/>
          <p:nvPr>
            <p:custDataLst>
              <p:tags r:id="rId21"/>
            </p:custDataLst>
          </p:nvPr>
        </p:nvCxnSpPr>
        <p:spPr>
          <a:xfrm flipH="1">
            <a:off x="10"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14" descr="http://3.bp.blogspot.com/_EZLDBHXmwIk/SZ0ZZ8uMMpI/AAAAAAAABPc/CWRzDm1AmLY/s200/logo_small.gif"/>
          <p:cNvPicPr>
            <a:picLocks noChangeAspect="1" noChangeArrowheads="1"/>
          </p:cNvPicPr>
          <p:nvPr/>
        </p:nvPicPr>
        <p:blipFill>
          <a:blip r:embed="rId24" cstate="print"/>
          <a:srcRect/>
          <a:stretch>
            <a:fillRect/>
          </a:stretch>
        </p:blipFill>
        <p:spPr bwMode="auto">
          <a:xfrm>
            <a:off x="1513433" y="6382496"/>
            <a:ext cx="1378634" cy="475504"/>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iming>
    <p:tnLst>
      <p:par>
        <p:cTn id="1" dur="indefinite" restart="never" nodeType="tmRoot"/>
      </p:par>
    </p:tnLst>
  </p:timing>
  <p:txStyles>
    <p:title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tags" Target="../tags/tag4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5.xml"/><Relationship Id="rId1" Type="http://schemas.openxmlformats.org/officeDocument/2006/relationships/tags" Target="../tags/tag45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5.xml"/><Relationship Id="rId1" Type="http://schemas.openxmlformats.org/officeDocument/2006/relationships/tags" Target="../tags/tag45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tags" Target="../tags/tag45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tags" Target="../tags/tag4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5.xml"/><Relationship Id="rId1" Type="http://schemas.openxmlformats.org/officeDocument/2006/relationships/tags" Target="../tags/tag458.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5.xml"/><Relationship Id="rId1" Type="http://schemas.openxmlformats.org/officeDocument/2006/relationships/tags" Target="../tags/tag45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5.xml"/><Relationship Id="rId1" Type="http://schemas.openxmlformats.org/officeDocument/2006/relationships/tags" Target="../tags/tag460.xml"/><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7.xml"/><Relationship Id="rId1" Type="http://schemas.openxmlformats.org/officeDocument/2006/relationships/tags" Target="../tags/tag461.xml"/><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33.png"/><Relationship Id="rId2" Type="http://schemas.openxmlformats.org/officeDocument/2006/relationships/slideLayout" Target="../slideLayouts/slideLayout15.xml"/><Relationship Id="rId1" Type="http://schemas.openxmlformats.org/officeDocument/2006/relationships/tags" Target="../tags/tag46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5.xml"/><Relationship Id="rId1" Type="http://schemas.openxmlformats.org/officeDocument/2006/relationships/tags" Target="../tags/tag463.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5.xml"/><Relationship Id="rId1" Type="http://schemas.openxmlformats.org/officeDocument/2006/relationships/tags" Target="../tags/tag464.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5.xml"/><Relationship Id="rId1" Type="http://schemas.openxmlformats.org/officeDocument/2006/relationships/tags" Target="../tags/tag465.xml"/><Relationship Id="rId5" Type="http://schemas.openxmlformats.org/officeDocument/2006/relationships/image" Target="../media/image34.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5.xml"/><Relationship Id="rId1" Type="http://schemas.openxmlformats.org/officeDocument/2006/relationships/tags" Target="../tags/tag466.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5.xml"/><Relationship Id="rId1" Type="http://schemas.openxmlformats.org/officeDocument/2006/relationships/tags" Target="../tags/tag46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5.xml"/><Relationship Id="rId1" Type="http://schemas.openxmlformats.org/officeDocument/2006/relationships/tags" Target="../tags/tag46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5.xml"/><Relationship Id="rId1" Type="http://schemas.openxmlformats.org/officeDocument/2006/relationships/tags" Target="../tags/tag469.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5.xml"/><Relationship Id="rId1" Type="http://schemas.openxmlformats.org/officeDocument/2006/relationships/tags" Target="../tags/tag470.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5.xml"/><Relationship Id="rId1" Type="http://schemas.openxmlformats.org/officeDocument/2006/relationships/tags" Target="../tags/tag471.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5.xml"/><Relationship Id="rId1" Type="http://schemas.openxmlformats.org/officeDocument/2006/relationships/tags" Target="../tags/tag472.xml"/><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tags" Target="../tags/tag4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895600"/>
            <a:ext cx="8391525" cy="615553"/>
          </a:xfrm>
        </p:spPr>
        <p:txBody>
          <a:bodyPr/>
          <a:lstStyle/>
          <a:p>
            <a:r>
              <a:rPr lang="en-US" b="1" dirty="0" smtClean="0"/>
              <a:t>Basics of Arrangement Architecture</a:t>
            </a:r>
            <a:endParaRPr lang="en-US" b="1" dirty="0"/>
          </a:p>
        </p:txBody>
      </p:sp>
      <p:sp>
        <p:nvSpPr>
          <p:cNvPr id="3" name="Subtitle 2"/>
          <p:cNvSpPr>
            <a:spLocks noGrp="1"/>
          </p:cNvSpPr>
          <p:nvPr>
            <p:ph type="subTitle" idx="1"/>
          </p:nvPr>
        </p:nvSpPr>
        <p:spPr>
          <a:xfrm>
            <a:off x="0" y="3547666"/>
            <a:ext cx="5367338" cy="553998"/>
          </a:xfrm>
        </p:spPr>
        <p:txBody>
          <a:bodyPr/>
          <a:lstStyle/>
          <a:p>
            <a:r>
              <a:rPr lang="en-US" sz="2400" dirty="0" smtClean="0"/>
              <a:t>March 2014</a:t>
            </a:r>
            <a:endParaRPr lang="en-US" sz="2400" dirty="0"/>
          </a:p>
        </p:txBody>
      </p:sp>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76200" y="144463"/>
            <a:ext cx="7010400" cy="400050"/>
          </a:xfrm>
        </p:spPr>
        <p:txBody>
          <a:bodyPr/>
          <a:lstStyle/>
          <a:p>
            <a:r>
              <a:rPr lang="en-GB" smtClean="0"/>
              <a:t>Properties vs Property Classes</a:t>
            </a:r>
            <a:endParaRPr lang="en-US" smtClean="0"/>
          </a:p>
        </p:txBody>
      </p:sp>
      <p:sp>
        <p:nvSpPr>
          <p:cNvPr id="22531" name="Rectangle 3"/>
          <p:cNvSpPr>
            <a:spLocks noGrp="1" noChangeArrowheads="1"/>
          </p:cNvSpPr>
          <p:nvPr>
            <p:ph type="body" idx="1"/>
          </p:nvPr>
        </p:nvSpPr>
        <p:spPr>
          <a:xfrm>
            <a:off x="685800" y="1295400"/>
            <a:ext cx="7772400" cy="1550988"/>
          </a:xfrm>
        </p:spPr>
        <p:txBody>
          <a:bodyPr/>
          <a:lstStyle/>
          <a:p>
            <a:r>
              <a:rPr lang="en-GB" dirty="0" smtClean="0"/>
              <a:t>Front and rear wheels of Cars may be of different sizes </a:t>
            </a:r>
          </a:p>
          <a:p>
            <a:pPr>
              <a:buNone/>
            </a:pPr>
            <a:endParaRPr lang="en-GB" dirty="0" smtClean="0"/>
          </a:p>
          <a:p>
            <a:pPr lvl="1"/>
            <a:endParaRPr lang="en-GB" dirty="0" smtClean="0"/>
          </a:p>
          <a:p>
            <a:endParaRPr lang="en-GB" dirty="0" smtClean="0"/>
          </a:p>
        </p:txBody>
      </p:sp>
      <p:sp>
        <p:nvSpPr>
          <p:cNvPr id="22532" name="Slide Number Placeholder 3"/>
          <p:cNvSpPr>
            <a:spLocks noGrp="1"/>
          </p:cNvSpPr>
          <p:nvPr>
            <p:ph type="sldNum" sz="quarter" idx="10"/>
          </p:nvPr>
        </p:nvSpPr>
        <p:spPr>
          <a:noFill/>
        </p:spPr>
        <p:txBody>
          <a:bodyPr/>
          <a:lstStyle/>
          <a:p>
            <a:r>
              <a:rPr lang="en-GB" smtClean="0">
                <a:latin typeface="Arial" pitchFamily="34" charset="0"/>
              </a:rPr>
              <a:t>Slide </a:t>
            </a:r>
            <a:fld id="{EF42E0C8-513E-4B5A-8284-B589D7EEEC72}" type="slidenum">
              <a:rPr lang="en-GB" smtClean="0">
                <a:latin typeface="Arial" pitchFamily="34" charset="0"/>
              </a:rPr>
              <a:pPr/>
              <a:t>10</a:t>
            </a:fld>
            <a:endParaRPr lang="en-GB" smtClean="0">
              <a:latin typeface="Arial" pitchFamily="34" charset="0"/>
            </a:endParaRPr>
          </a:p>
        </p:txBody>
      </p:sp>
      <p:sp>
        <p:nvSpPr>
          <p:cNvPr id="917509" name="Rectangle 5"/>
          <p:cNvSpPr>
            <a:spLocks noChangeArrowheads="1"/>
          </p:cNvSpPr>
          <p:nvPr/>
        </p:nvSpPr>
        <p:spPr bwMode="blackWhite">
          <a:xfrm>
            <a:off x="1143000" y="4545013"/>
            <a:ext cx="6678613" cy="1027112"/>
          </a:xfrm>
          <a:prstGeom prst="rect">
            <a:avLst/>
          </a:prstGeom>
          <a:gradFill rotWithShape="0">
            <a:gsLst>
              <a:gs pos="0">
                <a:srgbClr val="FFFFFF"/>
              </a:gs>
              <a:gs pos="100000">
                <a:schemeClr val="accent1"/>
              </a:gs>
            </a:gsLst>
            <a:lin ang="5400000" scaled="1"/>
          </a:gradFill>
          <a:ln w="12700">
            <a:solidFill>
              <a:schemeClr val="accent6"/>
            </a:solidFill>
            <a:miter lim="800000"/>
            <a:headEnd/>
            <a:tailEnd/>
          </a:ln>
        </p:spPr>
        <p:txBody>
          <a:bodyPr anchor="ctr"/>
          <a:lstStyle/>
          <a:p>
            <a:pPr algn="ctr">
              <a:lnSpc>
                <a:spcPct val="95000"/>
              </a:lnSpc>
              <a:defRPr/>
            </a:pPr>
            <a:r>
              <a:rPr lang="en-GB" sz="2000" dirty="0">
                <a:solidFill>
                  <a:srgbClr val="015294"/>
                </a:solidFill>
                <a:latin typeface="Arial" charset="0"/>
                <a:cs typeface="+mn-cs"/>
              </a:rPr>
              <a:t>Named type / copy of a Property Class is known as a</a:t>
            </a:r>
          </a:p>
          <a:p>
            <a:pPr algn="ctr">
              <a:lnSpc>
                <a:spcPct val="95000"/>
              </a:lnSpc>
              <a:defRPr/>
            </a:pPr>
            <a:endParaRPr lang="en-GB" sz="2000" dirty="0">
              <a:solidFill>
                <a:srgbClr val="015294"/>
              </a:solidFill>
              <a:latin typeface="Arial" charset="0"/>
              <a:cs typeface="+mn-cs"/>
            </a:endParaRPr>
          </a:p>
          <a:p>
            <a:pPr algn="ctr">
              <a:lnSpc>
                <a:spcPct val="95000"/>
              </a:lnSpc>
              <a:defRPr/>
            </a:pPr>
            <a:r>
              <a:rPr lang="en-GB" sz="2000" dirty="0">
                <a:solidFill>
                  <a:srgbClr val="015294"/>
                </a:solidFill>
                <a:latin typeface="Arial" charset="0"/>
                <a:cs typeface="+mn-cs"/>
              </a:rPr>
              <a:t> </a:t>
            </a:r>
            <a:r>
              <a:rPr lang="en-GB" sz="2000" b="1" dirty="0">
                <a:solidFill>
                  <a:srgbClr val="015294"/>
                </a:solidFill>
                <a:latin typeface="Arial" charset="0"/>
                <a:cs typeface="+mn-cs"/>
              </a:rPr>
              <a:t>PROPERTY </a:t>
            </a:r>
            <a:r>
              <a:rPr lang="en-GB" sz="2000" dirty="0">
                <a:solidFill>
                  <a:srgbClr val="015294"/>
                </a:solidFill>
                <a:latin typeface="Arial" charset="0"/>
                <a:cs typeface="+mn-cs"/>
              </a:rPr>
              <a:t>in AA</a:t>
            </a:r>
            <a:endParaRPr lang="en-US" sz="2000" dirty="0">
              <a:solidFill>
                <a:srgbClr val="015294"/>
              </a:solidFill>
              <a:latin typeface="Arial" charset="0"/>
              <a:cs typeface="+mn-cs"/>
            </a:endParaRPr>
          </a:p>
        </p:txBody>
      </p:sp>
      <p:sp>
        <p:nvSpPr>
          <p:cNvPr id="917510" name="Rectangle 6"/>
          <p:cNvSpPr>
            <a:spLocks noChangeArrowheads="1"/>
          </p:cNvSpPr>
          <p:nvPr/>
        </p:nvSpPr>
        <p:spPr bwMode="blackWhite">
          <a:xfrm>
            <a:off x="928688" y="5688013"/>
            <a:ext cx="7072312" cy="812800"/>
          </a:xfrm>
          <a:prstGeom prst="rect">
            <a:avLst/>
          </a:prstGeom>
          <a:gradFill rotWithShape="0">
            <a:gsLst>
              <a:gs pos="0">
                <a:srgbClr val="FFFFFF"/>
              </a:gs>
              <a:gs pos="100000">
                <a:schemeClr val="accent1"/>
              </a:gs>
            </a:gsLst>
            <a:lin ang="5400000" scaled="1"/>
          </a:gradFill>
          <a:ln w="12700">
            <a:solidFill>
              <a:schemeClr val="accent6"/>
            </a:solidFill>
            <a:miter lim="800000"/>
            <a:headEnd/>
            <a:tailEnd/>
          </a:ln>
        </p:spPr>
        <p:txBody>
          <a:bodyPr anchor="ctr"/>
          <a:lstStyle/>
          <a:p>
            <a:pPr algn="ctr">
              <a:lnSpc>
                <a:spcPct val="95000"/>
              </a:lnSpc>
              <a:defRPr/>
            </a:pPr>
            <a:r>
              <a:rPr lang="en-GB" sz="2000" dirty="0">
                <a:solidFill>
                  <a:srgbClr val="015294"/>
                </a:solidFill>
                <a:latin typeface="Arial" charset="0"/>
                <a:cs typeface="+mn-cs"/>
              </a:rPr>
              <a:t>Users can create new Properties of existing Property classes</a:t>
            </a:r>
          </a:p>
          <a:p>
            <a:pPr algn="ctr">
              <a:lnSpc>
                <a:spcPct val="95000"/>
              </a:lnSpc>
              <a:defRPr/>
            </a:pPr>
            <a:r>
              <a:rPr lang="en-GB" sz="2000" dirty="0">
                <a:solidFill>
                  <a:srgbClr val="015294"/>
                </a:solidFill>
                <a:latin typeface="Arial" charset="0"/>
                <a:cs typeface="+mn-cs"/>
              </a:rPr>
              <a:t>Property Classes can only be created by TEMENOS</a:t>
            </a:r>
            <a:endParaRPr lang="en-US" sz="2000" b="1" dirty="0">
              <a:solidFill>
                <a:srgbClr val="015294"/>
              </a:solidFill>
              <a:latin typeface="Arial" charset="0"/>
              <a:cs typeface="+mn-cs"/>
            </a:endParaRPr>
          </a:p>
        </p:txBody>
      </p:sp>
      <p:sp>
        <p:nvSpPr>
          <p:cNvPr id="7" name="Flowchart: Connector 6"/>
          <p:cNvSpPr/>
          <p:nvPr/>
        </p:nvSpPr>
        <p:spPr>
          <a:xfrm>
            <a:off x="428625" y="2214563"/>
            <a:ext cx="1071563" cy="107156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accent2"/>
                </a:solidFill>
              </a:rPr>
              <a:t>Wheel</a:t>
            </a:r>
          </a:p>
        </p:txBody>
      </p:sp>
      <p:sp>
        <p:nvSpPr>
          <p:cNvPr id="8" name="Flowchart: Connector 7"/>
          <p:cNvSpPr/>
          <p:nvPr/>
        </p:nvSpPr>
        <p:spPr>
          <a:xfrm>
            <a:off x="1600201" y="1600200"/>
            <a:ext cx="1328738" cy="111442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accent2"/>
                </a:solidFill>
              </a:rPr>
              <a:t>Front Wheel</a:t>
            </a:r>
          </a:p>
        </p:txBody>
      </p:sp>
      <p:sp>
        <p:nvSpPr>
          <p:cNvPr id="9" name="Flowchart: Connector 8"/>
          <p:cNvSpPr/>
          <p:nvPr/>
        </p:nvSpPr>
        <p:spPr>
          <a:xfrm>
            <a:off x="1928813" y="2928938"/>
            <a:ext cx="1285875" cy="121443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accent2"/>
                </a:solidFill>
              </a:rPr>
              <a:t>Rear Wheel</a:t>
            </a:r>
          </a:p>
        </p:txBody>
      </p:sp>
      <p:cxnSp>
        <p:nvCxnSpPr>
          <p:cNvPr id="11" name="Straight Arrow Connector 10"/>
          <p:cNvCxnSpPr/>
          <p:nvPr/>
        </p:nvCxnSpPr>
        <p:spPr>
          <a:xfrm flipV="1">
            <a:off x="1571625" y="2286000"/>
            <a:ext cx="285750" cy="142875"/>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357313" y="3357563"/>
            <a:ext cx="357187" cy="214312"/>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071813" y="1828800"/>
            <a:ext cx="1500187" cy="814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accent2"/>
                </a:solidFill>
              </a:rPr>
              <a:t>Type =  Radial</a:t>
            </a:r>
          </a:p>
          <a:p>
            <a:pPr algn="ctr">
              <a:defRPr/>
            </a:pPr>
            <a:r>
              <a:rPr lang="en-US" dirty="0">
                <a:solidFill>
                  <a:schemeClr val="accent2"/>
                </a:solidFill>
              </a:rPr>
              <a:t>Radius = 7”</a:t>
            </a:r>
          </a:p>
        </p:txBody>
      </p:sp>
      <p:sp>
        <p:nvSpPr>
          <p:cNvPr id="15" name="Rectangle 14"/>
          <p:cNvSpPr/>
          <p:nvPr/>
        </p:nvSpPr>
        <p:spPr>
          <a:xfrm>
            <a:off x="3286125" y="3200400"/>
            <a:ext cx="1500188" cy="871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accent2"/>
                </a:solidFill>
              </a:rPr>
              <a:t>Type =  Radial</a:t>
            </a:r>
          </a:p>
          <a:p>
            <a:pPr algn="ctr">
              <a:defRPr/>
            </a:pPr>
            <a:r>
              <a:rPr lang="en-US" dirty="0">
                <a:solidFill>
                  <a:schemeClr val="accent2"/>
                </a:solidFill>
              </a:rPr>
              <a:t>Radius = 8”</a:t>
            </a:r>
          </a:p>
        </p:txBody>
      </p:sp>
      <p:sp>
        <p:nvSpPr>
          <p:cNvPr id="16" name="Flowchart: Connector 15"/>
          <p:cNvSpPr/>
          <p:nvPr/>
        </p:nvSpPr>
        <p:spPr>
          <a:xfrm>
            <a:off x="4572000" y="2286000"/>
            <a:ext cx="1371600" cy="107156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accent2"/>
                </a:solidFill>
              </a:rPr>
              <a:t>Interest</a:t>
            </a:r>
          </a:p>
        </p:txBody>
      </p:sp>
      <p:sp>
        <p:nvSpPr>
          <p:cNvPr id="17" name="Flowchart: Connector 16"/>
          <p:cNvSpPr/>
          <p:nvPr/>
        </p:nvSpPr>
        <p:spPr>
          <a:xfrm>
            <a:off x="6019800" y="1785938"/>
            <a:ext cx="1523999" cy="107156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accent2"/>
                </a:solidFill>
              </a:rPr>
              <a:t>Principal Interest</a:t>
            </a:r>
          </a:p>
        </p:txBody>
      </p:sp>
      <p:sp>
        <p:nvSpPr>
          <p:cNvPr id="18" name="Flowchart: Connector 17"/>
          <p:cNvSpPr/>
          <p:nvPr/>
        </p:nvSpPr>
        <p:spPr>
          <a:xfrm>
            <a:off x="6072188" y="2928938"/>
            <a:ext cx="1357312" cy="15001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accent2"/>
                </a:solidFill>
              </a:rPr>
              <a:t>Penalty Interest</a:t>
            </a:r>
          </a:p>
        </p:txBody>
      </p:sp>
      <p:cxnSp>
        <p:nvCxnSpPr>
          <p:cNvPr id="19" name="Straight Arrow Connector 18"/>
          <p:cNvCxnSpPr/>
          <p:nvPr/>
        </p:nvCxnSpPr>
        <p:spPr>
          <a:xfrm flipV="1">
            <a:off x="5786438" y="2438400"/>
            <a:ext cx="285750" cy="142875"/>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572125" y="3509963"/>
            <a:ext cx="357188" cy="214312"/>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572375" y="1905000"/>
            <a:ext cx="1500188"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accent2"/>
                </a:solidFill>
              </a:rPr>
              <a:t>Type =  Fixed</a:t>
            </a:r>
          </a:p>
          <a:p>
            <a:pPr algn="ctr">
              <a:defRPr/>
            </a:pPr>
            <a:r>
              <a:rPr lang="en-US" dirty="0">
                <a:solidFill>
                  <a:schemeClr val="accent2"/>
                </a:solidFill>
              </a:rPr>
              <a:t>Rate = 5%</a:t>
            </a:r>
          </a:p>
        </p:txBody>
      </p:sp>
      <p:sp>
        <p:nvSpPr>
          <p:cNvPr id="22" name="Rectangle 21"/>
          <p:cNvSpPr/>
          <p:nvPr/>
        </p:nvSpPr>
        <p:spPr>
          <a:xfrm>
            <a:off x="7500938" y="3352800"/>
            <a:ext cx="1500187"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accent2"/>
                </a:solidFill>
              </a:rPr>
              <a:t>Type =  Fixed</a:t>
            </a:r>
          </a:p>
          <a:p>
            <a:pPr algn="ctr">
              <a:defRPr/>
            </a:pPr>
            <a:r>
              <a:rPr lang="en-US" dirty="0">
                <a:solidFill>
                  <a:schemeClr val="accent2"/>
                </a:solidFill>
              </a:rPr>
              <a:t>Rate = 6%</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1750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17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7509" grpId="0" animBg="1"/>
      <p:bldP spid="917510" grpId="0" animBg="1"/>
      <p:bldP spid="16" grpId="0" animBg="1"/>
      <p:bldP spid="17" grpId="0" animBg="1"/>
      <p:bldP spid="18" grpId="0" animBg="1"/>
      <p:bldP spid="21"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76200" y="144463"/>
            <a:ext cx="7010400" cy="400050"/>
          </a:xfrm>
        </p:spPr>
        <p:txBody>
          <a:bodyPr/>
          <a:lstStyle/>
          <a:p>
            <a:r>
              <a:rPr lang="en-GB" smtClean="0"/>
              <a:t>Properties vs. Property Classes</a:t>
            </a:r>
            <a:endParaRPr lang="en-US" smtClean="0"/>
          </a:p>
        </p:txBody>
      </p:sp>
      <p:sp>
        <p:nvSpPr>
          <p:cNvPr id="23555" name="Content Placeholder 2"/>
          <p:cNvSpPr>
            <a:spLocks noGrp="1"/>
          </p:cNvSpPr>
          <p:nvPr>
            <p:ph idx="1"/>
          </p:nvPr>
        </p:nvSpPr>
        <p:spPr>
          <a:xfrm>
            <a:off x="685800" y="1295400"/>
            <a:ext cx="7772400" cy="996950"/>
          </a:xfrm>
        </p:spPr>
        <p:txBody>
          <a:bodyPr/>
          <a:lstStyle/>
          <a:p>
            <a:r>
              <a:rPr lang="en-GB" smtClean="0"/>
              <a:t>Properties have the same attributes as their Property Class</a:t>
            </a:r>
          </a:p>
          <a:p>
            <a:pPr lvl="1"/>
            <a:r>
              <a:rPr lang="en-GB" smtClean="0"/>
              <a:t>No more and no less. Hence can only do the same actions</a:t>
            </a:r>
          </a:p>
          <a:p>
            <a:endParaRPr lang="en-US" smtClean="0"/>
          </a:p>
        </p:txBody>
      </p:sp>
      <p:sp>
        <p:nvSpPr>
          <p:cNvPr id="23556" name="Slide Number Placeholder 3"/>
          <p:cNvSpPr>
            <a:spLocks noGrp="1"/>
          </p:cNvSpPr>
          <p:nvPr>
            <p:ph type="sldNum" sz="quarter" idx="10"/>
          </p:nvPr>
        </p:nvSpPr>
        <p:spPr>
          <a:noFill/>
        </p:spPr>
        <p:txBody>
          <a:bodyPr/>
          <a:lstStyle/>
          <a:p>
            <a:r>
              <a:rPr lang="en-GB" smtClean="0">
                <a:latin typeface="Arial" pitchFamily="34" charset="0"/>
              </a:rPr>
              <a:t>Slide </a:t>
            </a:r>
            <a:fld id="{701C3C99-75CC-4D06-A158-3911BAA6F711}" type="slidenum">
              <a:rPr lang="en-GB" smtClean="0">
                <a:latin typeface="Arial" pitchFamily="34" charset="0"/>
              </a:rPr>
              <a:pPr/>
              <a:t>11</a:t>
            </a:fld>
            <a:endParaRPr lang="en-GB" smtClean="0">
              <a:latin typeface="Arial" pitchFamily="34" charset="0"/>
            </a:endParaRPr>
          </a:p>
        </p:txBody>
      </p:sp>
      <p:graphicFrame>
        <p:nvGraphicFramePr>
          <p:cNvPr id="5" name="Group 198"/>
          <p:cNvGraphicFramePr>
            <a:graphicFrameLocks noGrp="1"/>
          </p:cNvGraphicFramePr>
          <p:nvPr/>
        </p:nvGraphicFramePr>
        <p:xfrm>
          <a:off x="500063" y="4572000"/>
          <a:ext cx="8137525" cy="1676400"/>
        </p:xfrm>
        <a:graphic>
          <a:graphicData uri="http://schemas.openxmlformats.org/drawingml/2006/table">
            <a:tbl>
              <a:tblPr/>
              <a:tblGrid>
                <a:gridCol w="1909763"/>
                <a:gridCol w="1968500"/>
                <a:gridCol w="388937"/>
                <a:gridCol w="1843088"/>
                <a:gridCol w="2027237"/>
              </a:tblGrid>
              <a:tr h="247640">
                <a:tc gridSpan="2">
                  <a:txBody>
                    <a:bodyPr/>
                    <a:lstStyle/>
                    <a:p>
                      <a:pPr marL="0" marR="0" lvl="0" indent="0" algn="ctr" defTabSz="914400" rtl="0" eaLnBrk="1" fontAlgn="base" latinLnBrk="0" hangingPunct="1">
                        <a:lnSpc>
                          <a:spcPct val="100000"/>
                        </a:lnSpc>
                        <a:spcBef>
                          <a:spcPct val="20000"/>
                        </a:spcBef>
                        <a:spcAft>
                          <a:spcPct val="0"/>
                        </a:spcAft>
                        <a:buClrTx/>
                        <a:buSzPct val="130000"/>
                        <a:buFont typeface="Wingdings" pitchFamily="2" charset="2"/>
                        <a:buNone/>
                        <a:tabLst/>
                      </a:pPr>
                      <a:r>
                        <a:rPr kumimoji="0" lang="en-GB" sz="1600" b="1" i="0" u="none" strike="noStrike" cap="none" normalizeH="0" baseline="0" dirty="0" smtClean="0">
                          <a:ln>
                            <a:noFill/>
                          </a:ln>
                          <a:solidFill>
                            <a:srgbClr val="015294"/>
                          </a:solidFill>
                          <a:effectLst/>
                          <a:latin typeface="Arial" charset="0"/>
                        </a:rPr>
                        <a:t>Cars</a:t>
                      </a:r>
                      <a:endParaRPr kumimoji="0" lang="en-US" sz="1600" b="1" i="0" u="none" strike="noStrike" cap="none" normalizeH="0" baseline="0" dirty="0" smtClean="0">
                        <a:ln>
                          <a:noFill/>
                        </a:ln>
                        <a:solidFill>
                          <a:srgbClr val="015294"/>
                        </a:solidFill>
                        <a:effectLst/>
                        <a:latin typeface="Arial" charset="0"/>
                      </a:endParaRPr>
                    </a:p>
                  </a:txBody>
                  <a:tcPr horzOverflow="overflow">
                    <a:lnL cap="flat">
                      <a:noFill/>
                    </a:lnL>
                    <a:lnR>
                      <a:noFill/>
                    </a:lnR>
                    <a:lnT cap="flat">
                      <a:noFill/>
                    </a:lnT>
                    <a:lnB w="381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Pct val="130000"/>
                        <a:buFont typeface="Wingdings" pitchFamily="2" charset="2"/>
                        <a:buNone/>
                        <a:tabLst/>
                      </a:pPr>
                      <a:endParaRPr kumimoji="0" lang="en-US" sz="1600" b="1" i="0" u="none" strike="noStrike" cap="none" normalizeH="0" baseline="0" smtClean="0">
                        <a:ln>
                          <a:noFill/>
                        </a:ln>
                        <a:solidFill>
                          <a:srgbClr val="015294"/>
                        </a:solidFill>
                        <a:effectLst/>
                        <a:latin typeface="Arial" charset="0"/>
                      </a:endParaRPr>
                    </a:p>
                  </a:txBody>
                  <a:tcPr horzOverflow="overflow">
                    <a:lnL>
                      <a:noFill/>
                    </a:lnL>
                    <a:lnR>
                      <a:noFill/>
                    </a:lnR>
                    <a:lnT cap="flat">
                      <a:noFill/>
                    </a:lnT>
                    <a:lnB>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Pct val="130000"/>
                        <a:buFont typeface="Wingdings" pitchFamily="2" charset="2"/>
                        <a:buNone/>
                        <a:tabLst/>
                      </a:pPr>
                      <a:r>
                        <a:rPr kumimoji="0" lang="en-GB" sz="1600" b="1" i="0" u="none" strike="noStrike" cap="none" normalizeH="0" baseline="0" dirty="0" smtClean="0">
                          <a:ln>
                            <a:noFill/>
                          </a:ln>
                          <a:solidFill>
                            <a:srgbClr val="015294"/>
                          </a:solidFill>
                          <a:effectLst/>
                          <a:latin typeface="Arial" charset="0"/>
                        </a:rPr>
                        <a:t>Loans</a:t>
                      </a:r>
                      <a:endParaRPr kumimoji="0" lang="en-US" sz="1600" b="1" i="0" u="none" strike="noStrike" cap="none" normalizeH="0" baseline="0" dirty="0" smtClean="0">
                        <a:ln>
                          <a:noFill/>
                        </a:ln>
                        <a:solidFill>
                          <a:srgbClr val="015294"/>
                        </a:solidFill>
                        <a:effectLst/>
                        <a:latin typeface="Arial" charset="0"/>
                      </a:endParaRPr>
                    </a:p>
                  </a:txBody>
                  <a:tcPr horzOverflow="overflow">
                    <a:lnL>
                      <a:noFill/>
                    </a:lnL>
                    <a:lnR cap="flat">
                      <a:noFill/>
                    </a:lnR>
                    <a:lnT cap="flat">
                      <a:noFill/>
                    </a:lnT>
                    <a:lnB w="381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US"/>
                    </a:p>
                  </a:txBody>
                  <a:tcPr/>
                </a:tc>
              </a:tr>
              <a:tr h="198112">
                <a:tc>
                  <a:txBody>
                    <a:bodyPr/>
                    <a:lstStyle/>
                    <a:p>
                      <a:pPr marL="0" marR="0" lvl="0" indent="0" algn="ctr" defTabSz="914400" rtl="0" eaLnBrk="1" fontAlgn="base" latinLnBrk="0" hangingPunct="1">
                        <a:lnSpc>
                          <a:spcPct val="100000"/>
                        </a:lnSpc>
                        <a:spcBef>
                          <a:spcPct val="20000"/>
                        </a:spcBef>
                        <a:spcAft>
                          <a:spcPct val="0"/>
                        </a:spcAft>
                        <a:buClrTx/>
                        <a:buSzPct val="130000"/>
                        <a:buFont typeface="Wingdings" pitchFamily="2" charset="2"/>
                        <a:buNone/>
                        <a:tabLst/>
                      </a:pPr>
                      <a:r>
                        <a:rPr kumimoji="0" lang="en-GB" sz="1600" b="1" i="0" u="none" strike="noStrike" cap="none" normalizeH="0" baseline="0" dirty="0" smtClean="0">
                          <a:ln>
                            <a:noFill/>
                          </a:ln>
                          <a:solidFill>
                            <a:srgbClr val="015294"/>
                          </a:solidFill>
                          <a:effectLst/>
                          <a:latin typeface="Arial" charset="0"/>
                        </a:rPr>
                        <a:t>Property Class</a:t>
                      </a:r>
                      <a:endParaRPr kumimoji="0" lang="en-US" sz="1600" b="1" i="0" u="none" strike="noStrike" cap="none" normalizeH="0" baseline="0" dirty="0" smtClean="0">
                        <a:ln>
                          <a:noFill/>
                        </a:ln>
                        <a:solidFill>
                          <a:srgbClr val="015294"/>
                        </a:solidFill>
                        <a:effectLst/>
                        <a:latin typeface="Arial" charset="0"/>
                      </a:endParaRPr>
                    </a:p>
                  </a:txBody>
                  <a:tcPr horzOverflow="overflow">
                    <a:lnL cap="flat">
                      <a:noFill/>
                    </a:lnL>
                    <a:lnR>
                      <a:noFill/>
                    </a:lnR>
                    <a:lnT w="3810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130000"/>
                        <a:buFont typeface="Wingdings" pitchFamily="2" charset="2"/>
                        <a:buNone/>
                        <a:tabLst/>
                      </a:pPr>
                      <a:r>
                        <a:rPr kumimoji="0" lang="en-GB" sz="1600" b="1" i="0" u="none" strike="noStrike" cap="none" normalizeH="0" baseline="0" smtClean="0">
                          <a:ln>
                            <a:noFill/>
                          </a:ln>
                          <a:solidFill>
                            <a:srgbClr val="015294"/>
                          </a:solidFill>
                          <a:effectLst/>
                          <a:latin typeface="Arial" charset="0"/>
                        </a:rPr>
                        <a:t>Property</a:t>
                      </a:r>
                      <a:endParaRPr kumimoji="0" lang="en-US" sz="1600" b="1" i="0" u="none" strike="noStrike" cap="none" normalizeH="0" baseline="0" smtClean="0">
                        <a:ln>
                          <a:noFill/>
                        </a:ln>
                        <a:solidFill>
                          <a:srgbClr val="015294"/>
                        </a:solidFill>
                        <a:effectLst/>
                        <a:latin typeface="Arial" charset="0"/>
                      </a:endParaRPr>
                    </a:p>
                  </a:txBody>
                  <a:tcPr horzOverflow="overflow">
                    <a:lnL>
                      <a:noFill/>
                    </a:lnL>
                    <a:lnR>
                      <a:noFill/>
                    </a:lnR>
                    <a:lnT w="3810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130000"/>
                        <a:buFont typeface="Wingdings" pitchFamily="2" charset="2"/>
                        <a:buNone/>
                        <a:tabLst/>
                      </a:pPr>
                      <a:endParaRPr kumimoji="0" lang="en-US" sz="1600" b="1" i="0" u="none" strike="noStrike" cap="none" normalizeH="0" baseline="0" smtClean="0">
                        <a:ln>
                          <a:noFill/>
                        </a:ln>
                        <a:solidFill>
                          <a:srgbClr val="015294"/>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130000"/>
                        <a:buFont typeface="Wingdings" pitchFamily="2" charset="2"/>
                        <a:buNone/>
                        <a:tabLst/>
                      </a:pPr>
                      <a:r>
                        <a:rPr kumimoji="0" lang="en-GB" sz="1600" b="1" i="0" u="none" strike="noStrike" cap="none" normalizeH="0" baseline="0" smtClean="0">
                          <a:ln>
                            <a:noFill/>
                          </a:ln>
                          <a:solidFill>
                            <a:srgbClr val="015294"/>
                          </a:solidFill>
                          <a:effectLst/>
                          <a:latin typeface="Arial" charset="0"/>
                        </a:rPr>
                        <a:t>Property Class</a:t>
                      </a:r>
                      <a:endParaRPr kumimoji="0" lang="en-US" sz="1600" b="1" i="0" u="none" strike="noStrike" cap="none" normalizeH="0" baseline="0" smtClean="0">
                        <a:ln>
                          <a:noFill/>
                        </a:ln>
                        <a:solidFill>
                          <a:srgbClr val="015294"/>
                        </a:solidFill>
                        <a:effectLst/>
                        <a:latin typeface="Arial" charset="0"/>
                      </a:endParaRPr>
                    </a:p>
                  </a:txBody>
                  <a:tcPr horzOverflow="overflow">
                    <a:lnL>
                      <a:noFill/>
                    </a:lnL>
                    <a:lnR>
                      <a:noFill/>
                    </a:lnR>
                    <a:lnT w="3810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130000"/>
                        <a:buFont typeface="Wingdings" pitchFamily="2" charset="2"/>
                        <a:buNone/>
                        <a:tabLst/>
                      </a:pPr>
                      <a:r>
                        <a:rPr kumimoji="0" lang="en-GB" sz="1600" b="1" i="0" u="none" strike="noStrike" cap="none" normalizeH="0" baseline="0" dirty="0" smtClean="0">
                          <a:ln>
                            <a:noFill/>
                          </a:ln>
                          <a:solidFill>
                            <a:srgbClr val="015294"/>
                          </a:solidFill>
                          <a:effectLst/>
                          <a:latin typeface="Arial" charset="0"/>
                        </a:rPr>
                        <a:t>Property</a:t>
                      </a:r>
                      <a:endParaRPr kumimoji="0" lang="en-US" sz="1600" b="1" i="0" u="none" strike="noStrike" cap="none" normalizeH="0" baseline="0" dirty="0" smtClean="0">
                        <a:ln>
                          <a:noFill/>
                        </a:ln>
                        <a:solidFill>
                          <a:srgbClr val="015294"/>
                        </a:solidFill>
                        <a:effectLst/>
                        <a:latin typeface="Arial" charset="0"/>
                      </a:endParaRPr>
                    </a:p>
                  </a:txBody>
                  <a:tcPr horzOverflow="overflow">
                    <a:lnL>
                      <a:noFill/>
                    </a:lnL>
                    <a:lnR cap="flat">
                      <a:noFill/>
                    </a:lnR>
                    <a:lnT w="38100" cap="flat" cmpd="sng" algn="ctr">
                      <a:solidFill>
                        <a:schemeClr val="bg2"/>
                      </a:solidFill>
                      <a:prstDash val="solid"/>
                      <a:round/>
                      <a:headEnd type="none" w="med" len="med"/>
                      <a:tailEnd type="none" w="med" len="med"/>
                    </a:lnT>
                    <a:lnB>
                      <a:noFill/>
                    </a:lnB>
                    <a:lnTlToBr>
                      <a:noFill/>
                    </a:lnTlToBr>
                    <a:lnBlToTr>
                      <a:noFill/>
                    </a:lnBlToTr>
                    <a:noFill/>
                  </a:tcPr>
                </a:tc>
              </a:tr>
              <a:tr h="220022">
                <a:tc>
                  <a:txBody>
                    <a:bodyPr/>
                    <a:lstStyle/>
                    <a:p>
                      <a:pPr marL="0" marR="0" lvl="0" indent="0" algn="ctr" defTabSz="914400" rtl="0" eaLnBrk="1" fontAlgn="base" latinLnBrk="0" hangingPunct="1">
                        <a:lnSpc>
                          <a:spcPct val="100000"/>
                        </a:lnSpc>
                        <a:spcBef>
                          <a:spcPct val="20000"/>
                        </a:spcBef>
                        <a:spcAft>
                          <a:spcPct val="0"/>
                        </a:spcAft>
                        <a:buClrTx/>
                        <a:buSzPct val="130000"/>
                        <a:buFont typeface="Wingdings" pitchFamily="2" charset="2"/>
                        <a:buNone/>
                        <a:tabLst/>
                      </a:pPr>
                      <a:r>
                        <a:rPr kumimoji="0" lang="en-GB" sz="1600" b="0" i="0" u="none" strike="noStrike" cap="none" normalizeH="0" baseline="0" dirty="0" smtClean="0">
                          <a:ln>
                            <a:noFill/>
                          </a:ln>
                          <a:solidFill>
                            <a:srgbClr val="015294"/>
                          </a:solidFill>
                          <a:effectLst/>
                          <a:latin typeface="Arial" charset="0"/>
                        </a:rPr>
                        <a:t>Wheel</a:t>
                      </a:r>
                      <a:endParaRPr kumimoji="0" lang="en-US" sz="1600" b="0" i="0" u="none" strike="noStrike" cap="none" normalizeH="0" baseline="0" dirty="0" smtClean="0">
                        <a:ln>
                          <a:noFill/>
                        </a:ln>
                        <a:solidFill>
                          <a:srgbClr val="015294"/>
                        </a:solidFill>
                        <a:effectLst/>
                        <a:latin typeface="Arial"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130000"/>
                        <a:buFont typeface="Wingdings" pitchFamily="2" charset="2"/>
                        <a:buNone/>
                        <a:tabLst/>
                      </a:pPr>
                      <a:r>
                        <a:rPr kumimoji="0" lang="en-GB" sz="1600" b="0" i="0" u="none" strike="noStrike" cap="none" normalizeH="0" baseline="0" dirty="0" smtClean="0">
                          <a:ln>
                            <a:noFill/>
                          </a:ln>
                          <a:solidFill>
                            <a:srgbClr val="015294"/>
                          </a:solidFill>
                          <a:effectLst/>
                          <a:latin typeface="Arial" charset="0"/>
                        </a:rPr>
                        <a:t>Front Wheel</a:t>
                      </a:r>
                      <a:endParaRPr kumimoji="0" lang="en-US" sz="1600" b="0" i="0" u="none" strike="noStrike" cap="none" normalizeH="0" baseline="0" dirty="0" smtClean="0">
                        <a:ln>
                          <a:noFill/>
                        </a:ln>
                        <a:solidFill>
                          <a:srgbClr val="015294"/>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130000"/>
                        <a:buFont typeface="Wingdings" pitchFamily="2" charset="2"/>
                        <a:buNone/>
                        <a:tabLst/>
                      </a:pPr>
                      <a:endParaRPr kumimoji="0" lang="en-US" sz="1600" b="0" i="0" u="none" strike="noStrike" cap="none" normalizeH="0" baseline="0" smtClean="0">
                        <a:ln>
                          <a:noFill/>
                        </a:ln>
                        <a:solidFill>
                          <a:srgbClr val="015294"/>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130000"/>
                        <a:buFont typeface="Wingdings" pitchFamily="2" charset="2"/>
                        <a:buNone/>
                        <a:tabLst/>
                      </a:pPr>
                      <a:r>
                        <a:rPr kumimoji="0" lang="en-GB" sz="1600" b="0" i="0" u="none" strike="noStrike" cap="none" normalizeH="0" baseline="0" smtClean="0">
                          <a:ln>
                            <a:noFill/>
                          </a:ln>
                          <a:solidFill>
                            <a:srgbClr val="015294"/>
                          </a:solidFill>
                          <a:effectLst/>
                          <a:latin typeface="Arial" charset="0"/>
                        </a:rPr>
                        <a:t>Interest</a:t>
                      </a:r>
                      <a:endParaRPr kumimoji="0" lang="en-US" sz="1600" b="0" i="0" u="none" strike="noStrike" cap="none" normalizeH="0" baseline="0" smtClean="0">
                        <a:ln>
                          <a:noFill/>
                        </a:ln>
                        <a:solidFill>
                          <a:srgbClr val="015294"/>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130000"/>
                        <a:buFont typeface="Wingdings" pitchFamily="2" charset="2"/>
                        <a:buNone/>
                        <a:tabLst/>
                      </a:pPr>
                      <a:r>
                        <a:rPr kumimoji="0" lang="en-GB" sz="1600" b="0" i="0" u="none" strike="noStrike" cap="none" normalizeH="0" baseline="0" dirty="0" smtClean="0">
                          <a:ln>
                            <a:noFill/>
                          </a:ln>
                          <a:solidFill>
                            <a:srgbClr val="015294"/>
                          </a:solidFill>
                          <a:effectLst/>
                          <a:latin typeface="Arial" charset="0"/>
                        </a:rPr>
                        <a:t>Principal Interest</a:t>
                      </a:r>
                      <a:endParaRPr kumimoji="0" lang="en-US" sz="1600" b="0" i="0" u="none" strike="noStrike" cap="none" normalizeH="0" baseline="0" dirty="0" smtClean="0">
                        <a:ln>
                          <a:noFill/>
                        </a:ln>
                        <a:solidFill>
                          <a:srgbClr val="015294"/>
                        </a:solidFill>
                        <a:effectLst/>
                        <a:latin typeface="Arial" charset="0"/>
                      </a:endParaRPr>
                    </a:p>
                  </a:txBody>
                  <a:tcPr horzOverflow="overflow">
                    <a:lnL>
                      <a:noFill/>
                    </a:lnL>
                    <a:lnR cap="flat">
                      <a:noFill/>
                    </a:lnR>
                    <a:lnT>
                      <a:noFill/>
                    </a:lnT>
                    <a:lnB>
                      <a:noFill/>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Pct val="130000"/>
                        <a:buFont typeface="Wingdings" pitchFamily="2" charset="2"/>
                        <a:buNone/>
                        <a:tabLst/>
                      </a:pPr>
                      <a:endParaRPr kumimoji="0" lang="en-US" sz="1600" b="0" i="0" u="none" strike="noStrike" cap="none" normalizeH="0" baseline="0" smtClean="0">
                        <a:ln>
                          <a:noFill/>
                        </a:ln>
                        <a:solidFill>
                          <a:srgbClr val="015294"/>
                        </a:solidFill>
                        <a:effectLst/>
                        <a:latin typeface="Arial"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130000"/>
                        <a:buFont typeface="Wingdings" pitchFamily="2" charset="2"/>
                        <a:buNone/>
                        <a:tabLst/>
                      </a:pPr>
                      <a:r>
                        <a:rPr kumimoji="0" lang="en-GB" sz="1600" b="0" i="0" u="none" strike="noStrike" cap="none" normalizeH="0" baseline="0" dirty="0" smtClean="0">
                          <a:ln>
                            <a:noFill/>
                          </a:ln>
                          <a:solidFill>
                            <a:srgbClr val="015294"/>
                          </a:solidFill>
                          <a:effectLst/>
                          <a:latin typeface="Arial" charset="0"/>
                        </a:rPr>
                        <a:t>Rear Wheel</a:t>
                      </a:r>
                      <a:endParaRPr kumimoji="0" lang="en-US" sz="1600" b="0" i="0" u="none" strike="noStrike" cap="none" normalizeH="0" baseline="0" dirty="0" smtClean="0">
                        <a:ln>
                          <a:noFill/>
                        </a:ln>
                        <a:solidFill>
                          <a:srgbClr val="015294"/>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130000"/>
                        <a:buFont typeface="Wingdings" pitchFamily="2" charset="2"/>
                        <a:buNone/>
                        <a:tabLst/>
                      </a:pPr>
                      <a:endParaRPr kumimoji="0" lang="en-US" sz="1600" b="0" i="0" u="none" strike="noStrike" cap="none" normalizeH="0" baseline="0" smtClean="0">
                        <a:ln>
                          <a:noFill/>
                        </a:ln>
                        <a:solidFill>
                          <a:srgbClr val="015294"/>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130000"/>
                        <a:buFont typeface="Wingdings" pitchFamily="2" charset="2"/>
                        <a:buNone/>
                        <a:tabLst/>
                      </a:pPr>
                      <a:endParaRPr kumimoji="0" lang="en-US" sz="1600" b="0" i="0" u="none" strike="noStrike" cap="none" normalizeH="0" baseline="0" smtClean="0">
                        <a:ln>
                          <a:noFill/>
                        </a:ln>
                        <a:solidFill>
                          <a:srgbClr val="015294"/>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130000"/>
                        <a:buFont typeface="Wingdings" pitchFamily="2" charset="2"/>
                        <a:buNone/>
                        <a:tabLst/>
                      </a:pPr>
                      <a:r>
                        <a:rPr kumimoji="0" lang="en-GB" sz="1600" b="0" i="0" u="none" strike="noStrike" cap="none" normalizeH="0" baseline="0" smtClean="0">
                          <a:ln>
                            <a:noFill/>
                          </a:ln>
                          <a:solidFill>
                            <a:srgbClr val="015294"/>
                          </a:solidFill>
                          <a:effectLst/>
                          <a:latin typeface="Arial" charset="0"/>
                        </a:rPr>
                        <a:t>Penalty Interest</a:t>
                      </a:r>
                      <a:endParaRPr kumimoji="0" lang="en-US" sz="1600" b="0" i="0" u="none" strike="noStrike" cap="none" normalizeH="0" baseline="0" smtClean="0">
                        <a:ln>
                          <a:noFill/>
                        </a:ln>
                        <a:solidFill>
                          <a:srgbClr val="015294"/>
                        </a:solidFill>
                        <a:effectLst/>
                        <a:latin typeface="Arial" charset="0"/>
                      </a:endParaRPr>
                    </a:p>
                  </a:txBody>
                  <a:tcPr horzOverflow="overflow">
                    <a:lnL>
                      <a:noFill/>
                    </a:lnL>
                    <a:lnR cap="flat">
                      <a:noFill/>
                    </a:lnR>
                    <a:lnT>
                      <a:noFill/>
                    </a:lnT>
                    <a:lnB>
                      <a:noFill/>
                    </a:lnB>
                    <a:lnTlToBr>
                      <a:noFill/>
                    </a:lnTlToBr>
                    <a:lnBlToTr>
                      <a:noFill/>
                    </a:lnBlToTr>
                    <a:noFill/>
                  </a:tcPr>
                </a:tc>
              </a:tr>
              <a:tr h="292100">
                <a:tc>
                  <a:txBody>
                    <a:bodyPr/>
                    <a:lstStyle/>
                    <a:p>
                      <a:pPr marL="0" marR="0" lvl="0" indent="0" algn="ctr" defTabSz="914400" rtl="0" eaLnBrk="1" fontAlgn="base" latinLnBrk="0" hangingPunct="1">
                        <a:lnSpc>
                          <a:spcPct val="100000"/>
                        </a:lnSpc>
                        <a:spcBef>
                          <a:spcPct val="20000"/>
                        </a:spcBef>
                        <a:spcAft>
                          <a:spcPct val="0"/>
                        </a:spcAft>
                        <a:buClrTx/>
                        <a:buSzPct val="130000"/>
                        <a:buFont typeface="Wingdings" pitchFamily="2" charset="2"/>
                        <a:buNone/>
                        <a:tabLst/>
                      </a:pPr>
                      <a:endParaRPr kumimoji="0" lang="en-US" sz="1600" b="0" i="0" u="none" strike="noStrike" cap="none" normalizeH="0" baseline="0" smtClean="0">
                        <a:ln>
                          <a:noFill/>
                        </a:ln>
                        <a:solidFill>
                          <a:srgbClr val="015294"/>
                        </a:solidFill>
                        <a:effectLst/>
                        <a:latin typeface="Arial" charset="0"/>
                      </a:endParaRPr>
                    </a:p>
                  </a:txBody>
                  <a:tcP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130000"/>
                        <a:buFont typeface="Wingdings" pitchFamily="2" charset="2"/>
                        <a:buNone/>
                        <a:tabLst/>
                      </a:pPr>
                      <a:endParaRPr kumimoji="0" lang="en-US" sz="1600" b="0" i="0" u="none" strike="noStrike" cap="none" normalizeH="0" baseline="0" smtClean="0">
                        <a:ln>
                          <a:noFill/>
                        </a:ln>
                        <a:solidFill>
                          <a:srgbClr val="015294"/>
                        </a:solidFill>
                        <a:effectLst/>
                        <a:latin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130000"/>
                        <a:buFont typeface="Wingdings" pitchFamily="2" charset="2"/>
                        <a:buNone/>
                        <a:tabLst/>
                      </a:pPr>
                      <a:endParaRPr kumimoji="0" lang="en-US" sz="1600" b="0" i="0" u="none" strike="noStrike" cap="none" normalizeH="0" baseline="0" smtClean="0">
                        <a:ln>
                          <a:noFill/>
                        </a:ln>
                        <a:solidFill>
                          <a:srgbClr val="015294"/>
                        </a:solidFill>
                        <a:effectLst/>
                        <a:latin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130000"/>
                        <a:buFont typeface="Wingdings" pitchFamily="2" charset="2"/>
                        <a:buNone/>
                        <a:tabLst/>
                      </a:pPr>
                      <a:endParaRPr kumimoji="0" lang="en-US" sz="1600" b="0" i="0" u="none" strike="noStrike" cap="none" normalizeH="0" baseline="0" smtClean="0">
                        <a:ln>
                          <a:noFill/>
                        </a:ln>
                        <a:solidFill>
                          <a:srgbClr val="015294"/>
                        </a:solidFill>
                        <a:effectLst/>
                        <a:latin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130000"/>
                        <a:buFont typeface="Wingdings" pitchFamily="2" charset="2"/>
                        <a:buNone/>
                        <a:tabLst/>
                      </a:pPr>
                      <a:endParaRPr kumimoji="0" lang="en-US" sz="1600" b="0" i="0" u="none" strike="noStrike" cap="none" normalizeH="0" baseline="0" dirty="0" smtClean="0">
                        <a:ln>
                          <a:noFill/>
                        </a:ln>
                        <a:solidFill>
                          <a:srgbClr val="015294"/>
                        </a:solidFill>
                        <a:effectLst/>
                        <a:latin typeface="Arial" charset="0"/>
                      </a:endParaRPr>
                    </a:p>
                  </a:txBody>
                  <a:tcPr horzOverflow="overflow">
                    <a:lnL>
                      <a:noFill/>
                    </a:lnL>
                    <a:lnR cap="flat">
                      <a:noFill/>
                    </a:lnR>
                    <a:lnT>
                      <a:noFill/>
                    </a:lnT>
                    <a:lnB cap="flat">
                      <a:noFill/>
                    </a:lnB>
                    <a:lnTlToBr>
                      <a:noFill/>
                    </a:lnTlToBr>
                    <a:lnBlToTr>
                      <a:noFill/>
                    </a:lnBlToTr>
                    <a:noFill/>
                  </a:tcPr>
                </a:tc>
              </a:tr>
            </a:tbl>
          </a:graphicData>
        </a:graphic>
      </p:graphicFrame>
      <p:graphicFrame>
        <p:nvGraphicFramePr>
          <p:cNvPr id="7" name="Table 6"/>
          <p:cNvGraphicFramePr>
            <a:graphicFrameLocks noGrp="1"/>
          </p:cNvGraphicFramePr>
          <p:nvPr/>
        </p:nvGraphicFramePr>
        <p:xfrm>
          <a:off x="1285875" y="2500313"/>
          <a:ext cx="1714500" cy="1341436"/>
        </p:xfrm>
        <a:graphic>
          <a:graphicData uri="http://schemas.openxmlformats.org/drawingml/2006/table">
            <a:tbl>
              <a:tblPr firstRow="1" bandRow="1">
                <a:tableStyleId>{5C22544A-7EE6-4342-B048-85BDC9FD1C3A}</a:tableStyleId>
              </a:tblPr>
              <a:tblGrid>
                <a:gridCol w="1714500"/>
              </a:tblGrid>
              <a:tr h="335359">
                <a:tc>
                  <a:txBody>
                    <a:bodyPr/>
                    <a:lstStyle/>
                    <a:p>
                      <a:r>
                        <a:rPr lang="en-US" sz="1600" dirty="0" smtClean="0"/>
                        <a:t>Property</a:t>
                      </a:r>
                      <a:r>
                        <a:rPr lang="en-US" sz="1600" baseline="0" dirty="0" smtClean="0"/>
                        <a:t> Class</a:t>
                      </a:r>
                      <a:endParaRPr lang="en-US" sz="1600" dirty="0"/>
                    </a:p>
                  </a:txBody>
                  <a:tcPr marL="91439" marR="91439" marT="45731" marB="45731">
                    <a:solidFill>
                      <a:schemeClr val="accent2"/>
                    </a:solidFill>
                  </a:tcPr>
                </a:tc>
              </a:tr>
              <a:tr h="335359">
                <a:tc>
                  <a:txBody>
                    <a:bodyPr/>
                    <a:lstStyle/>
                    <a:p>
                      <a:pPr>
                        <a:buFont typeface="Courier New" pitchFamily="49" charset="0"/>
                        <a:buChar char="o"/>
                      </a:pPr>
                      <a:r>
                        <a:rPr lang="en-US" sz="1600" baseline="0" dirty="0" smtClean="0"/>
                        <a:t> Attribute 1</a:t>
                      </a:r>
                      <a:endParaRPr lang="en-US" sz="1600" dirty="0"/>
                    </a:p>
                  </a:txBody>
                  <a:tcPr marL="91439" marR="91439" marT="45731" marB="45731">
                    <a:solidFill>
                      <a:schemeClr val="accent5"/>
                    </a:solidFill>
                  </a:tcPr>
                </a:tc>
              </a:tr>
              <a:tr h="335359">
                <a:tc>
                  <a:txBody>
                    <a:bodyPr/>
                    <a:lstStyle/>
                    <a:p>
                      <a:pPr marL="0" marR="0" indent="0" algn="l" defTabSz="914400" rtl="0" eaLnBrk="1" fontAlgn="auto" latinLnBrk="0" hangingPunct="1">
                        <a:lnSpc>
                          <a:spcPct val="100000"/>
                        </a:lnSpc>
                        <a:spcBef>
                          <a:spcPts val="0"/>
                        </a:spcBef>
                        <a:spcAft>
                          <a:spcPts val="0"/>
                        </a:spcAft>
                        <a:buClrTx/>
                        <a:buSzTx/>
                        <a:buFont typeface="Courier New" pitchFamily="49" charset="0"/>
                        <a:buChar char="o"/>
                        <a:tabLst/>
                        <a:defRPr/>
                      </a:pPr>
                      <a:r>
                        <a:rPr lang="en-US" sz="1600" baseline="0" dirty="0" smtClean="0"/>
                        <a:t> Attribute 2</a:t>
                      </a:r>
                      <a:endParaRPr lang="en-US" sz="1600" dirty="0" smtClean="0"/>
                    </a:p>
                  </a:txBody>
                  <a:tcPr marL="91439" marR="91439" marT="45731" marB="45731">
                    <a:solidFill>
                      <a:schemeClr val="accent5"/>
                    </a:solidFill>
                  </a:tcPr>
                </a:tc>
              </a:tr>
              <a:tr h="335359">
                <a:tc>
                  <a:txBody>
                    <a:bodyPr/>
                    <a:lstStyle/>
                    <a:p>
                      <a:pPr>
                        <a:buFont typeface="Courier New" pitchFamily="49" charset="0"/>
                        <a:buChar char="o"/>
                      </a:pPr>
                      <a:r>
                        <a:rPr lang="en-US" sz="1600" baseline="0" dirty="0" smtClean="0"/>
                        <a:t> Attribute 3</a:t>
                      </a:r>
                      <a:endParaRPr lang="en-US" sz="1600" dirty="0"/>
                    </a:p>
                  </a:txBody>
                  <a:tcPr marL="91439" marR="91439" marT="45731" marB="45731">
                    <a:solidFill>
                      <a:schemeClr val="accent5"/>
                    </a:solidFill>
                  </a:tcPr>
                </a:tc>
              </a:tr>
            </a:tbl>
          </a:graphicData>
        </a:graphic>
      </p:graphicFrame>
      <p:graphicFrame>
        <p:nvGraphicFramePr>
          <p:cNvPr id="8" name="Table 7"/>
          <p:cNvGraphicFramePr>
            <a:graphicFrameLocks noGrp="1"/>
          </p:cNvGraphicFramePr>
          <p:nvPr/>
        </p:nvGraphicFramePr>
        <p:xfrm>
          <a:off x="4572000" y="1928813"/>
          <a:ext cx="1714500" cy="1341436"/>
        </p:xfrm>
        <a:graphic>
          <a:graphicData uri="http://schemas.openxmlformats.org/drawingml/2006/table">
            <a:tbl>
              <a:tblPr firstRow="1" bandRow="1">
                <a:tableStyleId>{5C22544A-7EE6-4342-B048-85BDC9FD1C3A}</a:tableStyleId>
              </a:tblPr>
              <a:tblGrid>
                <a:gridCol w="1714500"/>
              </a:tblGrid>
              <a:tr h="335359">
                <a:tc>
                  <a:txBody>
                    <a:bodyPr/>
                    <a:lstStyle/>
                    <a:p>
                      <a:r>
                        <a:rPr lang="en-US" sz="1600" dirty="0" smtClean="0"/>
                        <a:t>Property</a:t>
                      </a:r>
                      <a:r>
                        <a:rPr lang="en-US" sz="1600" baseline="0" dirty="0" smtClean="0"/>
                        <a:t> 1</a:t>
                      </a:r>
                      <a:endParaRPr lang="en-US" sz="1600" dirty="0"/>
                    </a:p>
                  </a:txBody>
                  <a:tcPr marL="91439" marR="91439" marT="45731" marB="45731">
                    <a:solidFill>
                      <a:schemeClr val="accent2"/>
                    </a:solidFill>
                  </a:tcPr>
                </a:tc>
              </a:tr>
              <a:tr h="335359">
                <a:tc>
                  <a:txBody>
                    <a:bodyPr/>
                    <a:lstStyle/>
                    <a:p>
                      <a:pPr>
                        <a:buFont typeface="Courier New" pitchFamily="49" charset="0"/>
                        <a:buChar char="o"/>
                      </a:pPr>
                      <a:r>
                        <a:rPr lang="en-US" sz="1600" baseline="0" dirty="0" smtClean="0"/>
                        <a:t> Attribute 1</a:t>
                      </a:r>
                      <a:endParaRPr lang="en-US" sz="1600" dirty="0"/>
                    </a:p>
                  </a:txBody>
                  <a:tcPr marL="91439" marR="91439" marT="45731" marB="45731">
                    <a:solidFill>
                      <a:schemeClr val="accent5"/>
                    </a:solidFill>
                  </a:tcPr>
                </a:tc>
              </a:tr>
              <a:tr h="335359">
                <a:tc>
                  <a:txBody>
                    <a:bodyPr/>
                    <a:lstStyle/>
                    <a:p>
                      <a:pPr marL="0" marR="0" indent="0" algn="l" defTabSz="914400" rtl="0" eaLnBrk="1" fontAlgn="auto" latinLnBrk="0" hangingPunct="1">
                        <a:lnSpc>
                          <a:spcPct val="100000"/>
                        </a:lnSpc>
                        <a:spcBef>
                          <a:spcPts val="0"/>
                        </a:spcBef>
                        <a:spcAft>
                          <a:spcPts val="0"/>
                        </a:spcAft>
                        <a:buClrTx/>
                        <a:buSzTx/>
                        <a:buFont typeface="Courier New" pitchFamily="49" charset="0"/>
                        <a:buChar char="o"/>
                        <a:tabLst/>
                        <a:defRPr/>
                      </a:pPr>
                      <a:r>
                        <a:rPr lang="en-US" sz="1600" baseline="0" dirty="0" smtClean="0"/>
                        <a:t> Attribute 2</a:t>
                      </a:r>
                      <a:endParaRPr lang="en-US" sz="1600" dirty="0" smtClean="0"/>
                    </a:p>
                  </a:txBody>
                  <a:tcPr marL="91439" marR="91439" marT="45731" marB="45731">
                    <a:solidFill>
                      <a:schemeClr val="accent5"/>
                    </a:solidFill>
                  </a:tcPr>
                </a:tc>
              </a:tr>
              <a:tr h="335359">
                <a:tc>
                  <a:txBody>
                    <a:bodyPr/>
                    <a:lstStyle/>
                    <a:p>
                      <a:pPr>
                        <a:buFont typeface="Courier New" pitchFamily="49" charset="0"/>
                        <a:buChar char="o"/>
                      </a:pPr>
                      <a:r>
                        <a:rPr lang="en-US" sz="1600" baseline="0" dirty="0" smtClean="0"/>
                        <a:t> Attribute 3</a:t>
                      </a:r>
                      <a:endParaRPr lang="en-US" sz="1600" dirty="0"/>
                    </a:p>
                  </a:txBody>
                  <a:tcPr marL="91439" marR="91439" marT="45731" marB="45731">
                    <a:solidFill>
                      <a:schemeClr val="accent5"/>
                    </a:solidFill>
                  </a:tcPr>
                </a:tc>
              </a:tr>
            </a:tbl>
          </a:graphicData>
        </a:graphic>
      </p:graphicFrame>
      <p:graphicFrame>
        <p:nvGraphicFramePr>
          <p:cNvPr id="9" name="Table 8"/>
          <p:cNvGraphicFramePr>
            <a:graphicFrameLocks noGrp="1"/>
          </p:cNvGraphicFramePr>
          <p:nvPr/>
        </p:nvGraphicFramePr>
        <p:xfrm>
          <a:off x="4572000" y="3444875"/>
          <a:ext cx="1714500" cy="1341440"/>
        </p:xfrm>
        <a:graphic>
          <a:graphicData uri="http://schemas.openxmlformats.org/drawingml/2006/table">
            <a:tbl>
              <a:tblPr firstRow="1" bandRow="1">
                <a:tableStyleId>{5C22544A-7EE6-4342-B048-85BDC9FD1C3A}</a:tableStyleId>
              </a:tblPr>
              <a:tblGrid>
                <a:gridCol w="1714500"/>
              </a:tblGrid>
              <a:tr h="335360">
                <a:tc>
                  <a:txBody>
                    <a:bodyPr/>
                    <a:lstStyle/>
                    <a:p>
                      <a:r>
                        <a:rPr lang="en-US" sz="1600" dirty="0" smtClean="0"/>
                        <a:t>Property</a:t>
                      </a:r>
                      <a:r>
                        <a:rPr lang="en-US" sz="1600" baseline="0" dirty="0" smtClean="0"/>
                        <a:t> 2</a:t>
                      </a:r>
                      <a:endParaRPr lang="en-US" sz="1600" dirty="0"/>
                    </a:p>
                  </a:txBody>
                  <a:tcPr marL="91439" marR="91439" marT="45731" marB="45731">
                    <a:solidFill>
                      <a:schemeClr val="accent2"/>
                    </a:solidFill>
                  </a:tcPr>
                </a:tc>
              </a:tr>
              <a:tr h="335360">
                <a:tc>
                  <a:txBody>
                    <a:bodyPr/>
                    <a:lstStyle/>
                    <a:p>
                      <a:pPr>
                        <a:buFont typeface="Courier New" pitchFamily="49" charset="0"/>
                        <a:buChar char="o"/>
                      </a:pPr>
                      <a:r>
                        <a:rPr lang="en-US" sz="1600" baseline="0" dirty="0" smtClean="0"/>
                        <a:t> Attribute 1</a:t>
                      </a:r>
                      <a:endParaRPr lang="en-US" sz="1600" dirty="0"/>
                    </a:p>
                  </a:txBody>
                  <a:tcPr marL="91439" marR="91439" marT="45731" marB="45731">
                    <a:solidFill>
                      <a:schemeClr val="accent5"/>
                    </a:solidFill>
                  </a:tcPr>
                </a:tc>
              </a:tr>
              <a:tr h="335360">
                <a:tc>
                  <a:txBody>
                    <a:bodyPr/>
                    <a:lstStyle/>
                    <a:p>
                      <a:pPr marL="0" marR="0" indent="0" algn="l" defTabSz="914400" rtl="0" eaLnBrk="1" fontAlgn="auto" latinLnBrk="0" hangingPunct="1">
                        <a:lnSpc>
                          <a:spcPct val="100000"/>
                        </a:lnSpc>
                        <a:spcBef>
                          <a:spcPts val="0"/>
                        </a:spcBef>
                        <a:spcAft>
                          <a:spcPts val="0"/>
                        </a:spcAft>
                        <a:buClrTx/>
                        <a:buSzTx/>
                        <a:buFont typeface="Courier New" pitchFamily="49" charset="0"/>
                        <a:buChar char="o"/>
                        <a:tabLst/>
                        <a:defRPr/>
                      </a:pPr>
                      <a:r>
                        <a:rPr lang="en-US" sz="1600" baseline="0" dirty="0" smtClean="0"/>
                        <a:t> Attribute 2</a:t>
                      </a:r>
                      <a:endParaRPr lang="en-US" sz="1600" dirty="0" smtClean="0"/>
                    </a:p>
                  </a:txBody>
                  <a:tcPr marL="91439" marR="91439" marT="45731" marB="45731">
                    <a:solidFill>
                      <a:schemeClr val="accent5"/>
                    </a:solidFill>
                  </a:tcPr>
                </a:tc>
              </a:tr>
              <a:tr h="335360">
                <a:tc>
                  <a:txBody>
                    <a:bodyPr/>
                    <a:lstStyle/>
                    <a:p>
                      <a:pPr>
                        <a:buFont typeface="Courier New" pitchFamily="49" charset="0"/>
                        <a:buChar char="o"/>
                      </a:pPr>
                      <a:r>
                        <a:rPr lang="en-US" sz="1600" baseline="0" dirty="0" smtClean="0"/>
                        <a:t> Attribute 3</a:t>
                      </a:r>
                      <a:endParaRPr lang="en-US" sz="1600" dirty="0"/>
                    </a:p>
                  </a:txBody>
                  <a:tcPr marL="91439" marR="91439" marT="45731" marB="45731">
                    <a:solidFill>
                      <a:schemeClr val="accent5"/>
                    </a:solidFill>
                  </a:tcPr>
                </a:tc>
              </a:tr>
            </a:tbl>
          </a:graphicData>
        </a:graphic>
      </p:graphicFrame>
      <p:sp>
        <p:nvSpPr>
          <p:cNvPr id="10" name="Right Arrow 9"/>
          <p:cNvSpPr/>
          <p:nvPr/>
        </p:nvSpPr>
        <p:spPr>
          <a:xfrm rot="19890441">
            <a:off x="3235325" y="2519363"/>
            <a:ext cx="1093788" cy="234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ight Arrow 10"/>
          <p:cNvSpPr/>
          <p:nvPr/>
        </p:nvSpPr>
        <p:spPr>
          <a:xfrm rot="1812343">
            <a:off x="3235325" y="3763963"/>
            <a:ext cx="1101725" cy="1857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200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nodeType="afterGroup">
                            <p:stCondLst>
                              <p:cond delay="2000"/>
                            </p:stCondLst>
                            <p:childTnLst>
                              <p:par>
                                <p:cTn id="8" presetID="1" presetClass="entr" presetSubtype="0" fill="hold" grpId="0"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nodeType="afterGroup">
                            <p:stCondLst>
                              <p:cond delay="2500"/>
                            </p:stCondLst>
                            <p:childTnLst>
                              <p:par>
                                <p:cTn id="11" presetID="1" presetClass="entr" presetSubtype="0" fill="hold"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nodeType="afterGroup">
                            <p:stCondLst>
                              <p:cond delay="3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nodeType="afterGroup">
                            <p:stCondLst>
                              <p:cond delay="3500"/>
                            </p:stCondLst>
                            <p:childTnLst>
                              <p:par>
                                <p:cTn id="17" presetID="1" presetClass="entr" presetSubtype="0" fill="hold" nodeType="afterEffect">
                                  <p:stCondLst>
                                    <p:cond delay="50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6200" y="144463"/>
            <a:ext cx="7010400" cy="400050"/>
          </a:xfrm>
        </p:spPr>
        <p:txBody>
          <a:bodyPr/>
          <a:lstStyle/>
          <a:p>
            <a:pPr eaLnBrk="1" hangingPunct="1"/>
            <a:r>
              <a:rPr lang="en-GB" sz="1800" smtClean="0"/>
              <a:t>Product Lines and  Property Classes</a:t>
            </a:r>
            <a:endParaRPr lang="en-US" sz="1600" smtClean="0"/>
          </a:p>
        </p:txBody>
      </p:sp>
      <p:sp>
        <p:nvSpPr>
          <p:cNvPr id="24579" name="Rectangle 3"/>
          <p:cNvSpPr>
            <a:spLocks noGrp="1" noChangeArrowheads="1"/>
          </p:cNvSpPr>
          <p:nvPr>
            <p:ph type="body" idx="1"/>
          </p:nvPr>
        </p:nvSpPr>
        <p:spPr>
          <a:xfrm>
            <a:off x="571500" y="1071563"/>
            <a:ext cx="7772400" cy="4543425"/>
          </a:xfrm>
        </p:spPr>
        <p:txBody>
          <a:bodyPr/>
          <a:lstStyle/>
          <a:p>
            <a:pPr>
              <a:buSzPct val="130000"/>
              <a:buFont typeface="Wingdings" pitchFamily="2" charset="2"/>
              <a:buNone/>
            </a:pPr>
            <a:endParaRPr lang="en-GB" smtClean="0">
              <a:solidFill>
                <a:srgbClr val="7F7F7F"/>
              </a:solidFill>
            </a:endParaRPr>
          </a:p>
          <a:p>
            <a:endParaRPr lang="en-GB" smtClean="0">
              <a:solidFill>
                <a:srgbClr val="7F7F7F"/>
              </a:solidFill>
            </a:endParaRPr>
          </a:p>
          <a:p>
            <a:endParaRPr lang="en-GB" smtClean="0">
              <a:solidFill>
                <a:srgbClr val="7F7F7F"/>
              </a:solidFill>
            </a:endParaRPr>
          </a:p>
          <a:p>
            <a:endParaRPr lang="en-GB" smtClean="0">
              <a:solidFill>
                <a:srgbClr val="7F7F7F"/>
              </a:solidFill>
            </a:endParaRPr>
          </a:p>
          <a:p>
            <a:endParaRPr lang="en-GB" smtClean="0">
              <a:solidFill>
                <a:srgbClr val="7F7F7F"/>
              </a:solidFill>
            </a:endParaRPr>
          </a:p>
          <a:p>
            <a:endParaRPr lang="en-GB" smtClean="0"/>
          </a:p>
          <a:p>
            <a:endParaRPr lang="en-GB" smtClean="0"/>
          </a:p>
          <a:p>
            <a:endParaRPr lang="en-GB" smtClean="0"/>
          </a:p>
          <a:p>
            <a:r>
              <a:rPr lang="en-GB" smtClean="0"/>
              <a:t>Examples of different Product Lines in the Banking Industry would be</a:t>
            </a:r>
            <a:endParaRPr lang="en-GB" smtClean="0">
              <a:solidFill>
                <a:srgbClr val="7F7F7F"/>
              </a:solidFill>
            </a:endParaRPr>
          </a:p>
          <a:p>
            <a:pPr lvl="1"/>
            <a:r>
              <a:rPr lang="en-GB" smtClean="0"/>
              <a:t>Loans, Deposits and Accounts</a:t>
            </a:r>
          </a:p>
          <a:p>
            <a:pPr lvl="1"/>
            <a:endParaRPr lang="en-GB" smtClean="0"/>
          </a:p>
          <a:p>
            <a:r>
              <a:rPr lang="en-GB" smtClean="0"/>
              <a:t>Examples of different Property classes for Loan Product Line would be</a:t>
            </a:r>
            <a:endParaRPr lang="en-GB" smtClean="0">
              <a:solidFill>
                <a:srgbClr val="7F7F7F"/>
              </a:solidFill>
            </a:endParaRPr>
          </a:p>
          <a:p>
            <a:pPr lvl="1"/>
            <a:r>
              <a:rPr lang="en-GB" smtClean="0"/>
              <a:t>Interest, Term amount and Charges</a:t>
            </a:r>
          </a:p>
          <a:p>
            <a:pPr lvl="1"/>
            <a:endParaRPr lang="en-GB" smtClean="0"/>
          </a:p>
        </p:txBody>
      </p:sp>
      <p:sp>
        <p:nvSpPr>
          <p:cNvPr id="44037" name="Rectangle 4"/>
          <p:cNvSpPr>
            <a:spLocks noChangeArrowheads="1"/>
          </p:cNvSpPr>
          <p:nvPr/>
        </p:nvSpPr>
        <p:spPr bwMode="blackWhite">
          <a:xfrm>
            <a:off x="3357563" y="1071563"/>
            <a:ext cx="2214562" cy="812800"/>
          </a:xfrm>
          <a:prstGeom prst="rect">
            <a:avLst/>
          </a:prstGeom>
          <a:solidFill>
            <a:schemeClr val="accent1"/>
          </a:solidFill>
          <a:ln w="12700">
            <a:solidFill>
              <a:schemeClr val="accent6"/>
            </a:solidFill>
            <a:miter lim="800000"/>
            <a:headEnd/>
            <a:tailEnd/>
          </a:ln>
        </p:spPr>
        <p:txBody>
          <a:bodyPr anchor="ctr"/>
          <a:lstStyle/>
          <a:p>
            <a:pPr algn="ctr">
              <a:lnSpc>
                <a:spcPct val="95000"/>
              </a:lnSpc>
              <a:defRPr/>
            </a:pPr>
            <a:r>
              <a:rPr lang="en-GB" sz="2000" b="1" dirty="0">
                <a:solidFill>
                  <a:srgbClr val="015294"/>
                </a:solidFill>
                <a:latin typeface="Arial" charset="0"/>
                <a:cs typeface="+mn-cs"/>
              </a:rPr>
              <a:t>PRODUCT LINE</a:t>
            </a:r>
            <a:endParaRPr lang="en-US" sz="2000" b="1" dirty="0">
              <a:solidFill>
                <a:srgbClr val="015294"/>
              </a:solidFill>
              <a:latin typeface="Arial" charset="0"/>
              <a:cs typeface="+mn-cs"/>
            </a:endParaRPr>
          </a:p>
        </p:txBody>
      </p:sp>
      <p:sp>
        <p:nvSpPr>
          <p:cNvPr id="24581" name="Rectangle 5"/>
          <p:cNvSpPr>
            <a:spLocks noChangeArrowheads="1"/>
          </p:cNvSpPr>
          <p:nvPr/>
        </p:nvSpPr>
        <p:spPr bwMode="auto">
          <a:xfrm>
            <a:off x="614363" y="5106988"/>
            <a:ext cx="7772400" cy="1349375"/>
          </a:xfrm>
          <a:prstGeom prst="rect">
            <a:avLst/>
          </a:prstGeom>
          <a:noFill/>
          <a:ln w="9525">
            <a:noFill/>
            <a:miter lim="800000"/>
            <a:headEnd/>
            <a:tailEnd/>
          </a:ln>
        </p:spPr>
        <p:txBody>
          <a:bodyPr/>
          <a:lstStyle/>
          <a:p>
            <a:pPr marL="342900" indent="-342900">
              <a:spcBef>
                <a:spcPct val="20000"/>
              </a:spcBef>
              <a:buSzPct val="130000"/>
              <a:buFont typeface="Wingdings" pitchFamily="2" charset="2"/>
              <a:buChar char="§"/>
            </a:pPr>
            <a:endParaRPr lang="en-GB" sz="1600">
              <a:solidFill>
                <a:srgbClr val="015294"/>
              </a:solidFill>
            </a:endParaRPr>
          </a:p>
          <a:p>
            <a:pPr marL="742950" lvl="1" indent="-285750">
              <a:spcBef>
                <a:spcPct val="20000"/>
              </a:spcBef>
              <a:buSzPct val="130000"/>
              <a:buFont typeface="Wingdings" pitchFamily="2" charset="2"/>
              <a:buChar char="§"/>
            </a:pPr>
            <a:endParaRPr lang="en-GB" sz="1600">
              <a:solidFill>
                <a:srgbClr val="015294"/>
              </a:solidFill>
            </a:endParaRPr>
          </a:p>
          <a:p>
            <a:pPr marL="342900" indent="-342900">
              <a:spcBef>
                <a:spcPct val="20000"/>
              </a:spcBef>
              <a:buSzPct val="130000"/>
              <a:buFont typeface="Wingdings" pitchFamily="2" charset="2"/>
              <a:buChar char="§"/>
            </a:pPr>
            <a:endParaRPr lang="en-GB" sz="1800">
              <a:solidFill>
                <a:srgbClr val="015294"/>
              </a:solidFill>
            </a:endParaRPr>
          </a:p>
        </p:txBody>
      </p:sp>
      <p:sp>
        <p:nvSpPr>
          <p:cNvPr id="24582" name="Slide Number Placeholder 5"/>
          <p:cNvSpPr>
            <a:spLocks noGrp="1"/>
          </p:cNvSpPr>
          <p:nvPr>
            <p:ph type="sldNum" sz="quarter" idx="10"/>
          </p:nvPr>
        </p:nvSpPr>
        <p:spPr>
          <a:noFill/>
        </p:spPr>
        <p:txBody>
          <a:bodyPr/>
          <a:lstStyle/>
          <a:p>
            <a:r>
              <a:rPr lang="en-GB" smtClean="0">
                <a:latin typeface="Arial" pitchFamily="34" charset="0"/>
              </a:rPr>
              <a:t>Slide </a:t>
            </a:r>
            <a:fld id="{CF5143D5-1B88-4011-95F7-E9A816885020}" type="slidenum">
              <a:rPr lang="en-GB" smtClean="0">
                <a:latin typeface="Arial" pitchFamily="34" charset="0"/>
              </a:rPr>
              <a:pPr/>
              <a:t>12</a:t>
            </a:fld>
            <a:endParaRPr lang="en-GB" smtClean="0">
              <a:latin typeface="Arial" pitchFamily="34" charset="0"/>
            </a:endParaRPr>
          </a:p>
        </p:txBody>
      </p:sp>
      <p:sp>
        <p:nvSpPr>
          <p:cNvPr id="11" name="Rectangle 4"/>
          <p:cNvSpPr>
            <a:spLocks noChangeArrowheads="1"/>
          </p:cNvSpPr>
          <p:nvPr/>
        </p:nvSpPr>
        <p:spPr bwMode="blackWhite">
          <a:xfrm>
            <a:off x="1071538" y="2401886"/>
            <a:ext cx="2214578" cy="812800"/>
          </a:xfrm>
          <a:prstGeom prst="rect">
            <a:avLst/>
          </a:prstGeom>
          <a:gradFill flip="none" rotWithShape="1">
            <a:gsLst>
              <a:gs pos="0">
                <a:srgbClr val="FFFFFF"/>
              </a:gs>
              <a:gs pos="100000">
                <a:schemeClr val="accent1"/>
              </a:gs>
            </a:gsLst>
            <a:path path="circle">
              <a:fillToRect r="100000" b="100000"/>
            </a:path>
            <a:tileRect l="-100000" t="-100000"/>
          </a:gradFill>
          <a:ln w="12700">
            <a:solidFill>
              <a:schemeClr val="accent6"/>
            </a:solidFill>
            <a:miter lim="800000"/>
            <a:headEnd/>
            <a:tailEnd/>
          </a:ln>
        </p:spPr>
        <p:txBody>
          <a:bodyPr anchor="ctr"/>
          <a:lstStyle/>
          <a:p>
            <a:pPr algn="ctr">
              <a:lnSpc>
                <a:spcPct val="95000"/>
              </a:lnSpc>
              <a:defRPr/>
            </a:pPr>
            <a:r>
              <a:rPr lang="en-GB" sz="2000" b="1" dirty="0">
                <a:solidFill>
                  <a:srgbClr val="015294"/>
                </a:solidFill>
                <a:latin typeface="Arial" charset="0"/>
                <a:cs typeface="+mn-cs"/>
              </a:rPr>
              <a:t>PROPERTY CLASS 1</a:t>
            </a:r>
            <a:endParaRPr lang="en-US" sz="2000" b="1" dirty="0">
              <a:solidFill>
                <a:srgbClr val="015294"/>
              </a:solidFill>
              <a:latin typeface="Arial" charset="0"/>
              <a:cs typeface="+mn-cs"/>
            </a:endParaRPr>
          </a:p>
        </p:txBody>
      </p:sp>
      <p:sp>
        <p:nvSpPr>
          <p:cNvPr id="12" name="Rectangle 4"/>
          <p:cNvSpPr>
            <a:spLocks noChangeArrowheads="1"/>
          </p:cNvSpPr>
          <p:nvPr/>
        </p:nvSpPr>
        <p:spPr bwMode="blackWhite">
          <a:xfrm>
            <a:off x="3571875" y="2401888"/>
            <a:ext cx="2214563" cy="812800"/>
          </a:xfrm>
          <a:prstGeom prst="rect">
            <a:avLst/>
          </a:prstGeom>
          <a:gradFill flip="none" rotWithShape="1">
            <a:gsLst>
              <a:gs pos="0">
                <a:srgbClr val="FFFFFF"/>
              </a:gs>
              <a:gs pos="100000">
                <a:schemeClr val="accent1"/>
              </a:gs>
            </a:gsLst>
            <a:lin ang="16200000" scaled="1"/>
            <a:tileRect/>
          </a:gradFill>
          <a:ln w="12700">
            <a:solidFill>
              <a:schemeClr val="accent6"/>
            </a:solidFill>
            <a:miter lim="800000"/>
            <a:headEnd/>
            <a:tailEnd/>
          </a:ln>
        </p:spPr>
        <p:txBody>
          <a:bodyPr anchor="ctr"/>
          <a:lstStyle/>
          <a:p>
            <a:pPr algn="ctr">
              <a:lnSpc>
                <a:spcPct val="95000"/>
              </a:lnSpc>
              <a:defRPr/>
            </a:pPr>
            <a:r>
              <a:rPr lang="en-GB" sz="2000" b="1" dirty="0">
                <a:solidFill>
                  <a:srgbClr val="015294"/>
                </a:solidFill>
                <a:latin typeface="Arial" charset="0"/>
                <a:cs typeface="+mn-cs"/>
              </a:rPr>
              <a:t>PROPERTY CLASS 2</a:t>
            </a:r>
            <a:endParaRPr lang="en-US" sz="2000" b="1" dirty="0">
              <a:solidFill>
                <a:srgbClr val="015294"/>
              </a:solidFill>
              <a:latin typeface="Arial" charset="0"/>
              <a:cs typeface="+mn-cs"/>
            </a:endParaRPr>
          </a:p>
        </p:txBody>
      </p:sp>
      <p:sp>
        <p:nvSpPr>
          <p:cNvPr id="13" name="Rectangle 4"/>
          <p:cNvSpPr>
            <a:spLocks noChangeArrowheads="1"/>
          </p:cNvSpPr>
          <p:nvPr/>
        </p:nvSpPr>
        <p:spPr bwMode="blackWhite">
          <a:xfrm>
            <a:off x="6215074" y="2428868"/>
            <a:ext cx="2214578" cy="812800"/>
          </a:xfrm>
          <a:prstGeom prst="rect">
            <a:avLst/>
          </a:prstGeom>
          <a:gradFill flip="none" rotWithShape="1">
            <a:gsLst>
              <a:gs pos="0">
                <a:srgbClr val="FFFFFF"/>
              </a:gs>
              <a:gs pos="100000">
                <a:schemeClr val="accent1"/>
              </a:gs>
            </a:gsLst>
            <a:path path="circle">
              <a:fillToRect l="50000" t="50000" r="50000" b="50000"/>
            </a:path>
            <a:tileRect/>
          </a:gradFill>
          <a:ln w="12700">
            <a:solidFill>
              <a:schemeClr val="accent6"/>
            </a:solidFill>
            <a:miter lim="800000"/>
            <a:headEnd/>
            <a:tailEnd/>
          </a:ln>
        </p:spPr>
        <p:txBody>
          <a:bodyPr anchor="ctr"/>
          <a:lstStyle/>
          <a:p>
            <a:pPr algn="ctr">
              <a:lnSpc>
                <a:spcPct val="95000"/>
              </a:lnSpc>
              <a:defRPr/>
            </a:pPr>
            <a:r>
              <a:rPr lang="en-GB" sz="2000" b="1" dirty="0">
                <a:solidFill>
                  <a:srgbClr val="015294"/>
                </a:solidFill>
                <a:latin typeface="Arial" charset="0"/>
                <a:cs typeface="+mn-cs"/>
              </a:rPr>
              <a:t>PROPERTY CLASS 3</a:t>
            </a:r>
            <a:endParaRPr lang="en-US" sz="2000" b="1" dirty="0">
              <a:solidFill>
                <a:srgbClr val="015294"/>
              </a:solidFill>
              <a:latin typeface="Arial" charset="0"/>
              <a:cs typeface="+mn-cs"/>
            </a:endParaRPr>
          </a:p>
        </p:txBody>
      </p:sp>
      <p:cxnSp>
        <p:nvCxnSpPr>
          <p:cNvPr id="24" name="Elbow Connector 23"/>
          <p:cNvCxnSpPr/>
          <p:nvPr/>
        </p:nvCxnSpPr>
        <p:spPr>
          <a:xfrm rot="5400000">
            <a:off x="4285456" y="2142332"/>
            <a:ext cx="428625" cy="1588"/>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357438" y="2071688"/>
            <a:ext cx="4929187" cy="158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5400000">
            <a:off x="2184401" y="2254250"/>
            <a:ext cx="347662" cy="1587"/>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5400000">
            <a:off x="7113588" y="2244725"/>
            <a:ext cx="347662" cy="1588"/>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76200" y="144463"/>
            <a:ext cx="7010400" cy="400050"/>
          </a:xfrm>
        </p:spPr>
        <p:txBody>
          <a:bodyPr/>
          <a:lstStyle/>
          <a:p>
            <a:r>
              <a:rPr lang="en-GB" smtClean="0"/>
              <a:t>Product Lines and Product Groups</a:t>
            </a:r>
            <a:endParaRPr lang="en-US" smtClean="0"/>
          </a:p>
        </p:txBody>
      </p:sp>
      <p:sp>
        <p:nvSpPr>
          <p:cNvPr id="25603" name="Rectangle 3"/>
          <p:cNvSpPr>
            <a:spLocks noGrp="1" noChangeArrowheads="1"/>
          </p:cNvSpPr>
          <p:nvPr>
            <p:ph type="body" idx="1"/>
          </p:nvPr>
        </p:nvSpPr>
        <p:spPr>
          <a:xfrm>
            <a:off x="714375" y="1143000"/>
            <a:ext cx="7772400" cy="2363788"/>
          </a:xfrm>
        </p:spPr>
        <p:txBody>
          <a:bodyPr/>
          <a:lstStyle/>
          <a:p>
            <a:r>
              <a:rPr lang="en-GB" dirty="0" smtClean="0"/>
              <a:t>Multiple Product Groups can be created under a Product Line</a:t>
            </a:r>
          </a:p>
          <a:p>
            <a:endParaRPr lang="en-GB" dirty="0" smtClean="0"/>
          </a:p>
          <a:p>
            <a:endParaRPr lang="en-GB" dirty="0" smtClean="0"/>
          </a:p>
          <a:p>
            <a:pPr>
              <a:buFont typeface="Wingdings" pitchFamily="2" charset="2"/>
              <a:buNone/>
            </a:pPr>
            <a:endParaRPr lang="en-GB" dirty="0" smtClean="0"/>
          </a:p>
          <a:p>
            <a:endParaRPr lang="en-GB" dirty="0" smtClean="0"/>
          </a:p>
          <a:p>
            <a:endParaRPr lang="en-GB" dirty="0" smtClean="0"/>
          </a:p>
          <a:p>
            <a:endParaRPr lang="en-GB" dirty="0" smtClean="0"/>
          </a:p>
        </p:txBody>
      </p:sp>
      <p:sp>
        <p:nvSpPr>
          <p:cNvPr id="25604" name="Slide Number Placeholder 3"/>
          <p:cNvSpPr>
            <a:spLocks noGrp="1"/>
          </p:cNvSpPr>
          <p:nvPr>
            <p:ph type="sldNum" sz="quarter" idx="10"/>
          </p:nvPr>
        </p:nvSpPr>
        <p:spPr>
          <a:noFill/>
        </p:spPr>
        <p:txBody>
          <a:bodyPr/>
          <a:lstStyle/>
          <a:p>
            <a:r>
              <a:rPr lang="en-GB" smtClean="0">
                <a:latin typeface="Arial" pitchFamily="34" charset="0"/>
              </a:rPr>
              <a:t>Slide </a:t>
            </a:r>
            <a:fld id="{A6C4DF6B-E175-467F-99DE-C8EEFE4D8F02}" type="slidenum">
              <a:rPr lang="en-GB" smtClean="0">
                <a:latin typeface="Arial" pitchFamily="34" charset="0"/>
              </a:rPr>
              <a:pPr/>
              <a:t>13</a:t>
            </a:fld>
            <a:endParaRPr lang="en-GB" smtClean="0">
              <a:latin typeface="Arial" pitchFamily="34" charset="0"/>
            </a:endParaRPr>
          </a:p>
        </p:txBody>
      </p:sp>
      <p:sp>
        <p:nvSpPr>
          <p:cNvPr id="8" name="Rectangle 4"/>
          <p:cNvSpPr>
            <a:spLocks noChangeArrowheads="1"/>
          </p:cNvSpPr>
          <p:nvPr/>
        </p:nvSpPr>
        <p:spPr bwMode="blackWhite">
          <a:xfrm>
            <a:off x="1571625" y="5286375"/>
            <a:ext cx="5857875" cy="812800"/>
          </a:xfrm>
          <a:prstGeom prst="rect">
            <a:avLst/>
          </a:prstGeom>
          <a:gradFill rotWithShape="0">
            <a:gsLst>
              <a:gs pos="0">
                <a:srgbClr val="FFFFFF"/>
              </a:gs>
              <a:gs pos="100000">
                <a:schemeClr val="accent1"/>
              </a:gs>
            </a:gsLst>
            <a:lin ang="5400000" scaled="1"/>
          </a:gradFill>
          <a:ln w="12700">
            <a:solidFill>
              <a:schemeClr val="accent6"/>
            </a:solidFill>
            <a:miter lim="800000"/>
            <a:headEnd/>
            <a:tailEnd/>
          </a:ln>
        </p:spPr>
        <p:txBody>
          <a:bodyPr anchor="ctr"/>
          <a:lstStyle/>
          <a:p>
            <a:pPr algn="ctr">
              <a:lnSpc>
                <a:spcPct val="95000"/>
              </a:lnSpc>
              <a:defRPr/>
            </a:pPr>
            <a:r>
              <a:rPr lang="en-GB" sz="2000" dirty="0">
                <a:solidFill>
                  <a:srgbClr val="015294"/>
                </a:solidFill>
                <a:latin typeface="Arial" charset="0"/>
                <a:cs typeface="+mn-cs"/>
              </a:rPr>
              <a:t>Users can create new Product Groups</a:t>
            </a:r>
            <a:endParaRPr lang="en-US" sz="2000" b="1" dirty="0">
              <a:solidFill>
                <a:srgbClr val="015294"/>
              </a:solidFill>
              <a:latin typeface="Arial" charset="0"/>
              <a:cs typeface="+mn-cs"/>
            </a:endParaRPr>
          </a:p>
        </p:txBody>
      </p:sp>
      <p:sp>
        <p:nvSpPr>
          <p:cNvPr id="9" name="Oval 8"/>
          <p:cNvSpPr/>
          <p:nvPr/>
        </p:nvSpPr>
        <p:spPr>
          <a:xfrm>
            <a:off x="1357313" y="1857375"/>
            <a:ext cx="2357437" cy="1071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b="1" dirty="0">
                <a:solidFill>
                  <a:schemeClr val="accent6"/>
                </a:solidFill>
              </a:rPr>
              <a:t>Loan</a:t>
            </a:r>
          </a:p>
          <a:p>
            <a:pPr algn="ctr">
              <a:defRPr/>
            </a:pPr>
            <a:r>
              <a:rPr lang="en-US" sz="1800" b="1" dirty="0">
                <a:solidFill>
                  <a:schemeClr val="accent6"/>
                </a:solidFill>
              </a:rPr>
              <a:t>Product Line</a:t>
            </a:r>
          </a:p>
        </p:txBody>
      </p:sp>
      <p:sp>
        <p:nvSpPr>
          <p:cNvPr id="12" name="Oval 11"/>
          <p:cNvSpPr/>
          <p:nvPr/>
        </p:nvSpPr>
        <p:spPr>
          <a:xfrm>
            <a:off x="857250" y="3857625"/>
            <a:ext cx="1714500" cy="928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accent6"/>
                </a:solidFill>
              </a:rPr>
              <a:t>Mortgage</a:t>
            </a:r>
          </a:p>
        </p:txBody>
      </p:sp>
      <p:sp>
        <p:nvSpPr>
          <p:cNvPr id="13" name="Oval 12"/>
          <p:cNvSpPr/>
          <p:nvPr/>
        </p:nvSpPr>
        <p:spPr>
          <a:xfrm>
            <a:off x="2714625" y="3857625"/>
            <a:ext cx="1714500" cy="928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accent6"/>
                </a:solidFill>
              </a:rPr>
              <a:t>Business Loan</a:t>
            </a:r>
          </a:p>
        </p:txBody>
      </p:sp>
      <p:cxnSp>
        <p:nvCxnSpPr>
          <p:cNvPr id="15" name="Straight Arrow Connector 14"/>
          <p:cNvCxnSpPr/>
          <p:nvPr/>
        </p:nvCxnSpPr>
        <p:spPr>
          <a:xfrm rot="5400000">
            <a:off x="1643063" y="3143250"/>
            <a:ext cx="571500" cy="428625"/>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2964657" y="3178969"/>
            <a:ext cx="642937" cy="428625"/>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5572125" y="1857375"/>
            <a:ext cx="2286000" cy="1071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b="1" dirty="0">
                <a:solidFill>
                  <a:schemeClr val="accent6"/>
                </a:solidFill>
              </a:rPr>
              <a:t>Deposit</a:t>
            </a:r>
          </a:p>
          <a:p>
            <a:pPr algn="ctr">
              <a:defRPr/>
            </a:pPr>
            <a:r>
              <a:rPr lang="en-US" sz="1800" b="1" dirty="0">
                <a:solidFill>
                  <a:schemeClr val="accent6"/>
                </a:solidFill>
              </a:rPr>
              <a:t>Product Line </a:t>
            </a:r>
          </a:p>
        </p:txBody>
      </p:sp>
      <p:sp>
        <p:nvSpPr>
          <p:cNvPr id="53" name="Oval 52"/>
          <p:cNvSpPr/>
          <p:nvPr/>
        </p:nvSpPr>
        <p:spPr>
          <a:xfrm>
            <a:off x="4929188" y="3857625"/>
            <a:ext cx="1714500" cy="928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accent6"/>
                </a:solidFill>
              </a:rPr>
              <a:t>Term Deposit</a:t>
            </a:r>
          </a:p>
        </p:txBody>
      </p:sp>
      <p:sp>
        <p:nvSpPr>
          <p:cNvPr id="54" name="Oval 53"/>
          <p:cNvSpPr/>
          <p:nvPr/>
        </p:nvSpPr>
        <p:spPr>
          <a:xfrm>
            <a:off x="6786563" y="3857625"/>
            <a:ext cx="1714500" cy="928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accent6"/>
                </a:solidFill>
              </a:rPr>
              <a:t>Recurring Deposit</a:t>
            </a:r>
          </a:p>
        </p:txBody>
      </p:sp>
      <p:cxnSp>
        <p:nvCxnSpPr>
          <p:cNvPr id="55" name="Straight Arrow Connector 54"/>
          <p:cNvCxnSpPr/>
          <p:nvPr/>
        </p:nvCxnSpPr>
        <p:spPr>
          <a:xfrm rot="5400000">
            <a:off x="5750719" y="3178969"/>
            <a:ext cx="571500" cy="357188"/>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6200000" flipH="1">
            <a:off x="7036594" y="3178969"/>
            <a:ext cx="571500" cy="357188"/>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nodeType="afterGroup">
                            <p:stCondLst>
                              <p:cond delay="1000"/>
                            </p:stCondLst>
                            <p:childTnLst>
                              <p:par>
                                <p:cTn id="8" presetID="1" presetClass="entr" presetSubtype="0" fill="hold" nodeType="afterEffect">
                                  <p:stCondLst>
                                    <p:cond delay="500"/>
                                  </p:stCondLst>
                                  <p:childTnLst>
                                    <p:set>
                                      <p:cBhvr>
                                        <p:cTn id="9" dur="1" fill="hold">
                                          <p:stCondLst>
                                            <p:cond delay="0"/>
                                          </p:stCondLst>
                                        </p:cTn>
                                        <p:tgtEl>
                                          <p:spTgt spid="15"/>
                                        </p:tgtEl>
                                        <p:attrNameLst>
                                          <p:attrName>style.visibility</p:attrName>
                                        </p:attrNameLst>
                                      </p:cBhvr>
                                      <p:to>
                                        <p:strVal val="visible"/>
                                      </p:to>
                                    </p:set>
                                  </p:childTnLst>
                                </p:cTn>
                              </p:par>
                            </p:childTnLst>
                          </p:cTn>
                        </p:par>
                        <p:par>
                          <p:cTn id="10" fill="hold" nodeType="afterGroup">
                            <p:stCondLst>
                              <p:cond delay="1500"/>
                            </p:stCondLst>
                            <p:childTnLst>
                              <p:par>
                                <p:cTn id="11" presetID="1"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nodeType="afterGroup">
                            <p:stCondLst>
                              <p:cond delay="2000"/>
                            </p:stCondLst>
                            <p:childTnLst>
                              <p:par>
                                <p:cTn id="14" presetID="1" presetClass="entr" presetSubtype="0" fill="hold" nodeType="afterEffect">
                                  <p:stCondLst>
                                    <p:cond delay="50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nodeType="afterGroup">
                            <p:stCondLst>
                              <p:cond delay="2500"/>
                            </p:stCondLst>
                            <p:childTnLst>
                              <p:par>
                                <p:cTn id="17" presetID="1" presetClass="entr" presetSubtype="0" fill="hold" grpId="0" nodeType="afterEffect">
                                  <p:stCondLst>
                                    <p:cond delay="50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nodeType="afterGroup">
                            <p:stCondLst>
                              <p:cond delay="3000"/>
                            </p:stCondLst>
                            <p:childTnLst>
                              <p:par>
                                <p:cTn id="20" presetID="1" presetClass="entr" presetSubtype="0" fill="hold" grpId="0" nodeType="afterEffect">
                                  <p:stCondLst>
                                    <p:cond delay="500"/>
                                  </p:stCondLst>
                                  <p:childTnLst>
                                    <p:set>
                                      <p:cBhvr>
                                        <p:cTn id="21" dur="1" fill="hold">
                                          <p:stCondLst>
                                            <p:cond delay="0"/>
                                          </p:stCondLst>
                                        </p:cTn>
                                        <p:tgtEl>
                                          <p:spTgt spid="52"/>
                                        </p:tgtEl>
                                        <p:attrNameLst>
                                          <p:attrName>style.visibility</p:attrName>
                                        </p:attrNameLst>
                                      </p:cBhvr>
                                      <p:to>
                                        <p:strVal val="visible"/>
                                      </p:to>
                                    </p:set>
                                  </p:childTnLst>
                                </p:cTn>
                              </p:par>
                            </p:childTnLst>
                          </p:cTn>
                        </p:par>
                        <p:par>
                          <p:cTn id="22" fill="hold" nodeType="afterGroup">
                            <p:stCondLst>
                              <p:cond delay="3500"/>
                            </p:stCondLst>
                            <p:childTnLst>
                              <p:par>
                                <p:cTn id="23" presetID="1" presetClass="entr" presetSubtype="0" fill="hold" nodeType="afterEffect">
                                  <p:stCondLst>
                                    <p:cond delay="500"/>
                                  </p:stCondLst>
                                  <p:childTnLst>
                                    <p:set>
                                      <p:cBhvr>
                                        <p:cTn id="24" dur="1" fill="hold">
                                          <p:stCondLst>
                                            <p:cond delay="0"/>
                                          </p:stCondLst>
                                        </p:cTn>
                                        <p:tgtEl>
                                          <p:spTgt spid="55"/>
                                        </p:tgtEl>
                                        <p:attrNameLst>
                                          <p:attrName>style.visibility</p:attrName>
                                        </p:attrNameLst>
                                      </p:cBhvr>
                                      <p:to>
                                        <p:strVal val="visible"/>
                                      </p:to>
                                    </p:set>
                                  </p:childTnLst>
                                </p:cTn>
                              </p:par>
                            </p:childTnLst>
                          </p:cTn>
                        </p:par>
                        <p:par>
                          <p:cTn id="25" fill="hold" nodeType="afterGroup">
                            <p:stCondLst>
                              <p:cond delay="4000"/>
                            </p:stCondLst>
                            <p:childTnLst>
                              <p:par>
                                <p:cTn id="26" presetID="1" presetClass="entr" presetSubtype="0" fill="hold" grpId="0" nodeType="afterEffect">
                                  <p:stCondLst>
                                    <p:cond delay="500"/>
                                  </p:stCondLst>
                                  <p:childTnLst>
                                    <p:set>
                                      <p:cBhvr>
                                        <p:cTn id="27" dur="1" fill="hold">
                                          <p:stCondLst>
                                            <p:cond delay="0"/>
                                          </p:stCondLst>
                                        </p:cTn>
                                        <p:tgtEl>
                                          <p:spTgt spid="53"/>
                                        </p:tgtEl>
                                        <p:attrNameLst>
                                          <p:attrName>style.visibility</p:attrName>
                                        </p:attrNameLst>
                                      </p:cBhvr>
                                      <p:to>
                                        <p:strVal val="visible"/>
                                      </p:to>
                                    </p:set>
                                  </p:childTnLst>
                                </p:cTn>
                              </p:par>
                            </p:childTnLst>
                          </p:cTn>
                        </p:par>
                        <p:par>
                          <p:cTn id="28" fill="hold" nodeType="afterGroup">
                            <p:stCondLst>
                              <p:cond delay="4500"/>
                            </p:stCondLst>
                            <p:childTnLst>
                              <p:par>
                                <p:cTn id="29" presetID="1" presetClass="entr" presetSubtype="0" fill="hold" nodeType="afterEffect">
                                  <p:stCondLst>
                                    <p:cond delay="500"/>
                                  </p:stCondLst>
                                  <p:childTnLst>
                                    <p:set>
                                      <p:cBhvr>
                                        <p:cTn id="30" dur="1" fill="hold">
                                          <p:stCondLst>
                                            <p:cond delay="0"/>
                                          </p:stCondLst>
                                        </p:cTn>
                                        <p:tgtEl>
                                          <p:spTgt spid="56"/>
                                        </p:tgtEl>
                                        <p:attrNameLst>
                                          <p:attrName>style.visibility</p:attrName>
                                        </p:attrNameLst>
                                      </p:cBhvr>
                                      <p:to>
                                        <p:strVal val="visible"/>
                                      </p:to>
                                    </p:set>
                                  </p:childTnLst>
                                </p:cTn>
                              </p:par>
                            </p:childTnLst>
                          </p:cTn>
                        </p:par>
                        <p:par>
                          <p:cTn id="31" fill="hold" nodeType="afterGroup">
                            <p:stCondLst>
                              <p:cond delay="5000"/>
                            </p:stCondLst>
                            <p:childTnLst>
                              <p:par>
                                <p:cTn id="32" presetID="1" presetClass="entr" presetSubtype="0" fill="hold" grpId="0" nodeType="afterEffect">
                                  <p:stCondLst>
                                    <p:cond delay="500"/>
                                  </p:stCondLst>
                                  <p:childTnLst>
                                    <p:set>
                                      <p:cBhvr>
                                        <p:cTn id="33" dur="1" fill="hold">
                                          <p:stCondLst>
                                            <p:cond delay="0"/>
                                          </p:stCondLst>
                                        </p:cTn>
                                        <p:tgtEl>
                                          <p:spTgt spid="54"/>
                                        </p:tgtEl>
                                        <p:attrNameLst>
                                          <p:attrName>style.visibility</p:attrName>
                                        </p:attrNameLst>
                                      </p:cBhvr>
                                      <p:to>
                                        <p:strVal val="visible"/>
                                      </p:to>
                                    </p:set>
                                  </p:childTnLst>
                                </p:cTn>
                              </p:par>
                            </p:childTnLst>
                          </p:cTn>
                        </p:par>
                        <p:par>
                          <p:cTn id="34" fill="hold" nodeType="afterGroup">
                            <p:stCondLst>
                              <p:cond delay="5500"/>
                            </p:stCondLst>
                            <p:childTnLst>
                              <p:par>
                                <p:cTn id="35" presetID="1" presetClass="entr" presetSubtype="0" fill="hold" grpId="0" nodeType="afterEffect">
                                  <p:stCondLst>
                                    <p:cond delay="200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52" grpId="0" animBg="1"/>
      <p:bldP spid="53" grpId="0" animBg="1"/>
      <p:bldP spid="54"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76200" y="144463"/>
            <a:ext cx="7010400" cy="400050"/>
          </a:xfrm>
        </p:spPr>
        <p:txBody>
          <a:bodyPr/>
          <a:lstStyle/>
          <a:p>
            <a:r>
              <a:rPr lang="en-US" smtClean="0"/>
              <a:t>Product Conditions</a:t>
            </a:r>
          </a:p>
        </p:txBody>
      </p:sp>
      <p:sp>
        <p:nvSpPr>
          <p:cNvPr id="28675" name="Content Placeholder 8"/>
          <p:cNvSpPr>
            <a:spLocks noGrp="1"/>
          </p:cNvSpPr>
          <p:nvPr>
            <p:ph idx="1"/>
          </p:nvPr>
        </p:nvSpPr>
        <p:spPr>
          <a:xfrm>
            <a:off x="785813" y="1285875"/>
            <a:ext cx="7772400" cy="4800600"/>
          </a:xfrm>
        </p:spPr>
        <p:txBody>
          <a:bodyPr/>
          <a:lstStyle/>
          <a:p>
            <a:endParaRPr lang="en-US" smtClean="0"/>
          </a:p>
          <a:p>
            <a:endParaRPr lang="en-US" smtClean="0"/>
          </a:p>
        </p:txBody>
      </p:sp>
      <p:sp>
        <p:nvSpPr>
          <p:cNvPr id="28676" name="Slide Number Placeholder 3"/>
          <p:cNvSpPr>
            <a:spLocks noGrp="1"/>
          </p:cNvSpPr>
          <p:nvPr>
            <p:ph type="sldNum" sz="quarter" idx="10"/>
          </p:nvPr>
        </p:nvSpPr>
        <p:spPr>
          <a:noFill/>
        </p:spPr>
        <p:txBody>
          <a:bodyPr/>
          <a:lstStyle/>
          <a:p>
            <a:r>
              <a:rPr lang="en-GB" smtClean="0">
                <a:latin typeface="Arial" pitchFamily="34" charset="0"/>
              </a:rPr>
              <a:t>Slide </a:t>
            </a:r>
            <a:fld id="{D37D6D97-531E-47D7-9A54-2265EE25E36A}" type="slidenum">
              <a:rPr lang="en-GB" smtClean="0">
                <a:latin typeface="Arial" pitchFamily="34" charset="0"/>
              </a:rPr>
              <a:pPr/>
              <a:t>14</a:t>
            </a:fld>
            <a:endParaRPr lang="en-GB" smtClean="0">
              <a:latin typeface="Arial" pitchFamily="34" charset="0"/>
            </a:endParaRPr>
          </a:p>
        </p:txBody>
      </p:sp>
      <p:sp>
        <p:nvSpPr>
          <p:cNvPr id="1043459" name="Rectangle 3"/>
          <p:cNvSpPr>
            <a:spLocks noChangeArrowheads="1"/>
          </p:cNvSpPr>
          <p:nvPr/>
        </p:nvSpPr>
        <p:spPr bwMode="auto">
          <a:xfrm>
            <a:off x="1143000" y="857250"/>
            <a:ext cx="6572250" cy="1643063"/>
          </a:xfrm>
          <a:prstGeom prst="rect">
            <a:avLst/>
          </a:prstGeom>
          <a:solidFill>
            <a:srgbClr val="CCECFF"/>
          </a:solidFill>
          <a:ln w="9525">
            <a:solidFill>
              <a:schemeClr val="accent2"/>
            </a:solidFill>
            <a:miter lim="800000"/>
            <a:headEnd/>
            <a:tailEnd/>
          </a:ln>
        </p:spPr>
        <p:txBody>
          <a:bodyPr/>
          <a:lstStyle/>
          <a:p>
            <a:pPr algn="just">
              <a:spcBef>
                <a:spcPct val="20000"/>
              </a:spcBef>
              <a:buSzPct val="130000"/>
              <a:buFont typeface="Wingdings" pitchFamily="2" charset="2"/>
              <a:buNone/>
            </a:pPr>
            <a:r>
              <a:rPr lang="en-GB" sz="1800">
                <a:solidFill>
                  <a:srgbClr val="015294"/>
                </a:solidFill>
              </a:rPr>
              <a:t>Product Conditions define  default values for Arrangements. Also,</a:t>
            </a:r>
          </a:p>
          <a:p>
            <a:pPr marL="800100" lvl="1" indent="-342900" algn="just">
              <a:spcBef>
                <a:spcPct val="20000"/>
              </a:spcBef>
              <a:buSzPct val="100000"/>
              <a:buFont typeface="Wingdings" pitchFamily="2" charset="2"/>
              <a:buChar char="§"/>
            </a:pPr>
            <a:r>
              <a:rPr lang="en-GB" sz="1800">
                <a:solidFill>
                  <a:srgbClr val="015294"/>
                </a:solidFill>
              </a:rPr>
              <a:t>Whether a defaulted value can be modified at the Arrangement level </a:t>
            </a:r>
          </a:p>
          <a:p>
            <a:pPr marL="800100" lvl="1" indent="-342900" algn="just">
              <a:spcBef>
                <a:spcPct val="20000"/>
              </a:spcBef>
              <a:buSzPct val="100000"/>
              <a:buFont typeface="Wingdings" pitchFamily="2" charset="2"/>
              <a:buChar char="§"/>
            </a:pPr>
            <a:r>
              <a:rPr lang="en-GB" sz="1800">
                <a:solidFill>
                  <a:srgbClr val="015294"/>
                </a:solidFill>
              </a:rPr>
              <a:t>If modifiable, then, with what restrictions</a:t>
            </a:r>
          </a:p>
        </p:txBody>
      </p:sp>
      <p:sp>
        <p:nvSpPr>
          <p:cNvPr id="13318" name="Rectangle 4"/>
          <p:cNvSpPr>
            <a:spLocks noChangeArrowheads="1"/>
          </p:cNvSpPr>
          <p:nvPr/>
        </p:nvSpPr>
        <p:spPr bwMode="auto">
          <a:xfrm>
            <a:off x="1381125" y="5929313"/>
            <a:ext cx="6548438" cy="428625"/>
          </a:xfrm>
          <a:prstGeom prst="rect">
            <a:avLst/>
          </a:prstGeom>
          <a:solidFill>
            <a:srgbClr val="CCECFF"/>
          </a:solidFill>
          <a:ln w="9525">
            <a:solidFill>
              <a:schemeClr val="accent2"/>
            </a:solidFill>
            <a:miter lim="800000"/>
            <a:headEnd/>
            <a:tailEnd/>
          </a:ln>
        </p:spPr>
        <p:txBody>
          <a:bodyPr/>
          <a:lstStyle/>
          <a:p>
            <a:pPr>
              <a:spcBef>
                <a:spcPct val="20000"/>
              </a:spcBef>
              <a:buSzPct val="130000"/>
              <a:buFont typeface="Wingdings" pitchFamily="2" charset="2"/>
              <a:buNone/>
            </a:pPr>
            <a:r>
              <a:rPr lang="en-GB" sz="1800">
                <a:solidFill>
                  <a:srgbClr val="015294"/>
                </a:solidFill>
              </a:rPr>
              <a:t>Each </a:t>
            </a:r>
            <a:r>
              <a:rPr lang="en-GB" sz="1800" b="1">
                <a:solidFill>
                  <a:srgbClr val="015294"/>
                </a:solidFill>
              </a:rPr>
              <a:t>Property</a:t>
            </a:r>
            <a:r>
              <a:rPr lang="en-GB" sz="1800">
                <a:solidFill>
                  <a:srgbClr val="015294"/>
                </a:solidFill>
              </a:rPr>
              <a:t> must have a </a:t>
            </a:r>
            <a:r>
              <a:rPr lang="en-GB" sz="1800" b="1">
                <a:solidFill>
                  <a:srgbClr val="015294"/>
                </a:solidFill>
              </a:rPr>
              <a:t>Product Condition</a:t>
            </a:r>
            <a:r>
              <a:rPr lang="en-GB" sz="1800">
                <a:solidFill>
                  <a:srgbClr val="015294"/>
                </a:solidFill>
              </a:rPr>
              <a:t> assigned to it</a:t>
            </a:r>
          </a:p>
        </p:txBody>
      </p:sp>
      <p:sp>
        <p:nvSpPr>
          <p:cNvPr id="1043461" name="Rectangle 5"/>
          <p:cNvSpPr>
            <a:spLocks noChangeArrowheads="1"/>
          </p:cNvSpPr>
          <p:nvPr/>
        </p:nvSpPr>
        <p:spPr bwMode="auto">
          <a:xfrm>
            <a:off x="1000125" y="1214438"/>
            <a:ext cx="7000875" cy="4857750"/>
          </a:xfrm>
          <a:prstGeom prst="rect">
            <a:avLst/>
          </a:prstGeom>
          <a:noFill/>
          <a:ln w="9525">
            <a:noFill/>
            <a:miter lim="800000"/>
            <a:headEnd/>
            <a:tailEnd/>
          </a:ln>
        </p:spPr>
        <p:txBody>
          <a:bodyPr/>
          <a:lstStyle/>
          <a:p>
            <a:pPr>
              <a:spcBef>
                <a:spcPct val="20000"/>
              </a:spcBef>
              <a:buSzPct val="130000"/>
              <a:buFont typeface="Wingdings" pitchFamily="2" charset="2"/>
              <a:buNone/>
            </a:pPr>
            <a:endParaRPr lang="en-US" sz="1800">
              <a:solidFill>
                <a:srgbClr val="015294"/>
              </a:solidFill>
            </a:endParaRPr>
          </a:p>
        </p:txBody>
      </p:sp>
      <p:pic>
        <p:nvPicPr>
          <p:cNvPr id="13320" name="Picture 8"/>
          <p:cNvPicPr>
            <a:picLocks noChangeAspect="1" noChangeArrowheads="1"/>
          </p:cNvPicPr>
          <p:nvPr/>
        </p:nvPicPr>
        <p:blipFill>
          <a:blip r:embed="rId3" cstate="print"/>
          <a:srcRect/>
          <a:stretch>
            <a:fillRect/>
          </a:stretch>
        </p:blipFill>
        <p:spPr bwMode="auto">
          <a:xfrm>
            <a:off x="2428875" y="2928938"/>
            <a:ext cx="4241800" cy="2503487"/>
          </a:xfrm>
          <a:prstGeom prst="rect">
            <a:avLst/>
          </a:prstGeom>
          <a:noFill/>
          <a:ln w="9525">
            <a:solidFill>
              <a:schemeClr val="accent6"/>
            </a:solid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nodePh="1">
                                  <p:stCondLst>
                                    <p:cond delay="0"/>
                                  </p:stCondLst>
                                  <p:endCondLst>
                                    <p:cond evt="begin" delay="0">
                                      <p:tn val="5"/>
                                    </p:cond>
                                  </p:endCondLst>
                                  <p:childTnLst>
                                    <p:set>
                                      <p:cBhvr>
                                        <p:cTn id="6" dur="1" fill="hold">
                                          <p:stCondLst>
                                            <p:cond delay="0"/>
                                          </p:stCondLst>
                                        </p:cTn>
                                        <p:tgtEl>
                                          <p:spTgt spid="1043461"/>
                                        </p:tgtEl>
                                        <p:attrNameLst>
                                          <p:attrName>style.visibility</p:attrName>
                                        </p:attrNameLst>
                                      </p:cBhvr>
                                      <p:to>
                                        <p:strVal val="visible"/>
                                      </p:to>
                                    </p:set>
                                  </p:childTnLst>
                                </p:cTn>
                              </p:par>
                            </p:childTnLst>
                          </p:cTn>
                        </p:par>
                        <p:par>
                          <p:cTn id="7" fill="hold" nodeType="afterGroup">
                            <p:stCondLst>
                              <p:cond delay="0"/>
                            </p:stCondLst>
                            <p:childTnLst>
                              <p:par>
                                <p:cTn id="8" presetID="10" presetClass="entr" presetSubtype="0" fill="hold" grpId="0" nodeType="afterEffect">
                                  <p:stCondLst>
                                    <p:cond delay="1500"/>
                                  </p:stCondLst>
                                  <p:childTnLst>
                                    <p:set>
                                      <p:cBhvr>
                                        <p:cTn id="9" dur="1" fill="hold">
                                          <p:stCondLst>
                                            <p:cond delay="0"/>
                                          </p:stCondLst>
                                        </p:cTn>
                                        <p:tgtEl>
                                          <p:spTgt spid="1043459"/>
                                        </p:tgtEl>
                                        <p:attrNameLst>
                                          <p:attrName>style.visibility</p:attrName>
                                        </p:attrNameLst>
                                      </p:cBhvr>
                                      <p:to>
                                        <p:strVal val="visible"/>
                                      </p:to>
                                    </p:set>
                                    <p:animEffect transition="in" filter="fade">
                                      <p:cBhvr>
                                        <p:cTn id="10" dur="2000"/>
                                        <p:tgtEl>
                                          <p:spTgt spid="1043459"/>
                                        </p:tgtEl>
                                      </p:cBhvr>
                                    </p:animEffect>
                                  </p:childTnLst>
                                </p:cTn>
                              </p:par>
                            </p:childTnLst>
                          </p:cTn>
                        </p:par>
                        <p:par>
                          <p:cTn id="11" fill="hold" nodeType="afterGroup">
                            <p:stCondLst>
                              <p:cond delay="3500"/>
                            </p:stCondLst>
                            <p:childTnLst>
                              <p:par>
                                <p:cTn id="12" presetID="1" presetClass="entr" presetSubtype="0" fill="hold" grpId="0" nodeType="afterEffect">
                                  <p:stCondLst>
                                    <p:cond delay="1000"/>
                                  </p:stCondLst>
                                  <p:childTnLst>
                                    <p:set>
                                      <p:cBhvr>
                                        <p:cTn id="13"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3459" grpId="0" animBg="1"/>
      <p:bldP spid="13318" grpId="0" animBg="1"/>
      <p:bldP spid="104346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Grp="1" noChangeArrowheads="1"/>
          </p:cNvSpPr>
          <p:nvPr>
            <p:ph type="title"/>
          </p:nvPr>
        </p:nvSpPr>
        <p:spPr>
          <a:xfrm>
            <a:off x="76200" y="144463"/>
            <a:ext cx="7010400" cy="400050"/>
          </a:xfrm>
        </p:spPr>
        <p:txBody>
          <a:bodyPr/>
          <a:lstStyle/>
          <a:p>
            <a:r>
              <a:rPr lang="en-GB" smtClean="0"/>
              <a:t>Product Definition - Summary</a:t>
            </a:r>
            <a:endParaRPr lang="en-US" smtClean="0"/>
          </a:p>
        </p:txBody>
      </p:sp>
      <p:sp>
        <p:nvSpPr>
          <p:cNvPr id="30723" name="Slide Number Placeholder 2"/>
          <p:cNvSpPr>
            <a:spLocks noGrp="1"/>
          </p:cNvSpPr>
          <p:nvPr>
            <p:ph type="sldNum" sz="quarter" idx="10"/>
          </p:nvPr>
        </p:nvSpPr>
        <p:spPr>
          <a:noFill/>
        </p:spPr>
        <p:txBody>
          <a:bodyPr/>
          <a:lstStyle/>
          <a:p>
            <a:r>
              <a:rPr lang="en-GB" smtClean="0">
                <a:latin typeface="Arial" pitchFamily="34" charset="0"/>
              </a:rPr>
              <a:t>Slide </a:t>
            </a:r>
            <a:fld id="{A72B2CD3-4BE0-4923-8E5A-4C9F96D1A54D}" type="slidenum">
              <a:rPr lang="en-GB" smtClean="0">
                <a:latin typeface="Arial" pitchFamily="34" charset="0"/>
              </a:rPr>
              <a:pPr/>
              <a:t>15</a:t>
            </a:fld>
            <a:endParaRPr lang="en-GB" smtClean="0">
              <a:latin typeface="Arial" pitchFamily="34" charset="0"/>
            </a:endParaRPr>
          </a:p>
        </p:txBody>
      </p:sp>
      <p:sp>
        <p:nvSpPr>
          <p:cNvPr id="998402" name="Rectangle 2"/>
          <p:cNvSpPr>
            <a:spLocks noChangeArrowheads="1"/>
          </p:cNvSpPr>
          <p:nvPr/>
        </p:nvSpPr>
        <p:spPr bwMode="auto">
          <a:xfrm>
            <a:off x="3300413" y="1092200"/>
            <a:ext cx="5403850" cy="5411788"/>
          </a:xfrm>
          <a:prstGeom prst="rect">
            <a:avLst/>
          </a:prstGeom>
          <a:solidFill>
            <a:srgbClr val="DDDDDD">
              <a:alpha val="50195"/>
            </a:srgbClr>
          </a:solidFill>
          <a:ln w="9525">
            <a:solidFill>
              <a:schemeClr val="accent2"/>
            </a:solidFill>
            <a:miter lim="800000"/>
            <a:headEnd/>
            <a:tailEnd/>
          </a:ln>
        </p:spPr>
        <p:txBody>
          <a:bodyPr wrap="none" anchor="b"/>
          <a:lstStyle/>
          <a:p>
            <a:pPr algn="ctr"/>
            <a:r>
              <a:rPr lang="en-GB" sz="1600" b="1" i="1">
                <a:solidFill>
                  <a:schemeClr val="accent2"/>
                </a:solidFill>
              </a:rPr>
              <a:t>All share a common set of attributes</a:t>
            </a:r>
            <a:endParaRPr lang="en-US" sz="1600" b="1" i="1">
              <a:solidFill>
                <a:schemeClr val="accent2"/>
              </a:solidFill>
            </a:endParaRPr>
          </a:p>
        </p:txBody>
      </p:sp>
      <p:sp>
        <p:nvSpPr>
          <p:cNvPr id="998403" name="Rectangle 3"/>
          <p:cNvSpPr>
            <a:spLocks noChangeArrowheads="1"/>
          </p:cNvSpPr>
          <p:nvPr/>
        </p:nvSpPr>
        <p:spPr bwMode="auto">
          <a:xfrm>
            <a:off x="322263" y="1298575"/>
            <a:ext cx="8642350" cy="1252538"/>
          </a:xfrm>
          <a:prstGeom prst="rect">
            <a:avLst/>
          </a:prstGeom>
          <a:solidFill>
            <a:srgbClr val="DDDDDD">
              <a:alpha val="50195"/>
            </a:srgbClr>
          </a:solidFill>
          <a:ln w="9525">
            <a:solidFill>
              <a:schemeClr val="accent2"/>
            </a:solidFill>
            <a:miter lim="800000"/>
            <a:headEnd/>
            <a:tailEnd/>
          </a:ln>
        </p:spPr>
        <p:txBody>
          <a:bodyPr wrap="none"/>
          <a:lstStyle/>
          <a:p>
            <a:r>
              <a:rPr lang="en-GB" sz="1600" b="1" i="1">
                <a:solidFill>
                  <a:schemeClr val="accent2"/>
                </a:solidFill>
              </a:rPr>
              <a:t>TEMENOS Maintained</a:t>
            </a:r>
            <a:endParaRPr lang="en-US" sz="1600" b="1" i="1">
              <a:solidFill>
                <a:schemeClr val="accent2"/>
              </a:solidFill>
            </a:endParaRPr>
          </a:p>
        </p:txBody>
      </p:sp>
      <p:sp>
        <p:nvSpPr>
          <p:cNvPr id="998405" name="Rectangle 5"/>
          <p:cNvSpPr>
            <a:spLocks noChangeArrowheads="1"/>
          </p:cNvSpPr>
          <p:nvPr/>
        </p:nvSpPr>
        <p:spPr bwMode="auto">
          <a:xfrm>
            <a:off x="298450" y="2884488"/>
            <a:ext cx="8642350" cy="2852737"/>
          </a:xfrm>
          <a:prstGeom prst="rect">
            <a:avLst/>
          </a:prstGeom>
          <a:solidFill>
            <a:srgbClr val="DDDDDD">
              <a:alpha val="45882"/>
            </a:srgbClr>
          </a:solidFill>
          <a:ln w="9525">
            <a:solidFill>
              <a:schemeClr val="accent2"/>
            </a:solidFill>
            <a:miter lim="800000"/>
            <a:headEnd/>
            <a:tailEnd/>
          </a:ln>
        </p:spPr>
        <p:txBody>
          <a:bodyPr wrap="none" anchor="b"/>
          <a:lstStyle/>
          <a:p>
            <a:r>
              <a:rPr lang="en-GB" sz="1600" b="1" i="1">
                <a:solidFill>
                  <a:schemeClr val="accent2"/>
                </a:solidFill>
              </a:rPr>
              <a:t>User Definable</a:t>
            </a:r>
            <a:endParaRPr lang="en-US" sz="1600" b="1" i="1">
              <a:solidFill>
                <a:schemeClr val="accent2"/>
              </a:solidFill>
            </a:endParaRPr>
          </a:p>
        </p:txBody>
      </p:sp>
      <p:sp>
        <p:nvSpPr>
          <p:cNvPr id="30727" name="Text Box 6"/>
          <p:cNvSpPr txBox="1">
            <a:spLocks noChangeArrowheads="1"/>
          </p:cNvSpPr>
          <p:nvPr/>
        </p:nvSpPr>
        <p:spPr bwMode="blackWhite">
          <a:xfrm>
            <a:off x="700088" y="1878013"/>
            <a:ext cx="2159000" cy="468312"/>
          </a:xfrm>
          <a:prstGeom prst="rect">
            <a:avLst/>
          </a:prstGeom>
          <a:gradFill rotWithShape="0">
            <a:gsLst>
              <a:gs pos="0">
                <a:srgbClr val="FFFFFF"/>
              </a:gs>
              <a:gs pos="100000">
                <a:schemeClr val="accent1"/>
              </a:gs>
            </a:gsLst>
            <a:lin ang="5400000" scaled="1"/>
          </a:gradFill>
          <a:ln w="12700" algn="ctr">
            <a:solidFill>
              <a:srgbClr val="000066"/>
            </a:solidFill>
            <a:miter lim="800000"/>
            <a:headEnd/>
            <a:tailEnd/>
          </a:ln>
        </p:spPr>
        <p:txBody>
          <a:bodyPr wrap="none" anchor="ctr"/>
          <a:lstStyle/>
          <a:p>
            <a:pPr algn="ctr">
              <a:lnSpc>
                <a:spcPct val="95000"/>
              </a:lnSpc>
            </a:pPr>
            <a:r>
              <a:rPr lang="en-GB" sz="1800" b="1"/>
              <a:t>Product Line</a:t>
            </a:r>
            <a:endParaRPr lang="en-US" sz="1800" b="1"/>
          </a:p>
        </p:txBody>
      </p:sp>
      <p:sp>
        <p:nvSpPr>
          <p:cNvPr id="30728" name="Text Box 7"/>
          <p:cNvSpPr txBox="1">
            <a:spLocks noChangeArrowheads="1"/>
          </p:cNvSpPr>
          <p:nvPr/>
        </p:nvSpPr>
        <p:spPr bwMode="blackWhite">
          <a:xfrm>
            <a:off x="700088" y="3157538"/>
            <a:ext cx="2159000" cy="468312"/>
          </a:xfrm>
          <a:prstGeom prst="rect">
            <a:avLst/>
          </a:prstGeom>
          <a:gradFill rotWithShape="0">
            <a:gsLst>
              <a:gs pos="0">
                <a:srgbClr val="FFFFFF"/>
              </a:gs>
              <a:gs pos="100000">
                <a:schemeClr val="accent1"/>
              </a:gs>
            </a:gsLst>
            <a:lin ang="5400000" scaled="1"/>
          </a:gradFill>
          <a:ln w="12700" algn="ctr">
            <a:solidFill>
              <a:srgbClr val="000066"/>
            </a:solidFill>
            <a:miter lim="800000"/>
            <a:headEnd/>
            <a:tailEnd/>
          </a:ln>
        </p:spPr>
        <p:txBody>
          <a:bodyPr wrap="none" anchor="ctr"/>
          <a:lstStyle/>
          <a:p>
            <a:pPr algn="ctr">
              <a:lnSpc>
                <a:spcPct val="95000"/>
              </a:lnSpc>
            </a:pPr>
            <a:r>
              <a:rPr lang="en-GB" sz="1800" b="1"/>
              <a:t>Product Group</a:t>
            </a:r>
            <a:endParaRPr lang="en-US" sz="1800" b="1"/>
          </a:p>
        </p:txBody>
      </p:sp>
      <p:sp>
        <p:nvSpPr>
          <p:cNvPr id="30729" name="Text Box 8"/>
          <p:cNvSpPr txBox="1">
            <a:spLocks noChangeArrowheads="1"/>
          </p:cNvSpPr>
          <p:nvPr/>
        </p:nvSpPr>
        <p:spPr bwMode="blackWhite">
          <a:xfrm>
            <a:off x="700088" y="4451350"/>
            <a:ext cx="2159000" cy="468313"/>
          </a:xfrm>
          <a:prstGeom prst="rect">
            <a:avLst/>
          </a:prstGeom>
          <a:gradFill rotWithShape="0">
            <a:gsLst>
              <a:gs pos="0">
                <a:srgbClr val="FFFFFF"/>
              </a:gs>
              <a:gs pos="100000">
                <a:schemeClr val="accent1"/>
              </a:gs>
            </a:gsLst>
            <a:lin ang="5400000" scaled="1"/>
          </a:gradFill>
          <a:ln w="12700" algn="ctr">
            <a:solidFill>
              <a:srgbClr val="000066"/>
            </a:solidFill>
            <a:miter lim="800000"/>
            <a:headEnd/>
            <a:tailEnd/>
          </a:ln>
        </p:spPr>
        <p:txBody>
          <a:bodyPr wrap="none" anchor="ctr"/>
          <a:lstStyle/>
          <a:p>
            <a:pPr algn="ctr">
              <a:lnSpc>
                <a:spcPct val="95000"/>
              </a:lnSpc>
            </a:pPr>
            <a:r>
              <a:rPr lang="en-GB" sz="1800" b="1"/>
              <a:t>Product</a:t>
            </a:r>
            <a:endParaRPr lang="en-US" sz="1800" b="1"/>
          </a:p>
        </p:txBody>
      </p:sp>
      <p:sp>
        <p:nvSpPr>
          <p:cNvPr id="30730" name="Text Box 9"/>
          <p:cNvSpPr txBox="1">
            <a:spLocks noChangeArrowheads="1"/>
          </p:cNvSpPr>
          <p:nvPr/>
        </p:nvSpPr>
        <p:spPr bwMode="blackWhite">
          <a:xfrm>
            <a:off x="3487738" y="1878013"/>
            <a:ext cx="2159000" cy="468312"/>
          </a:xfrm>
          <a:prstGeom prst="rect">
            <a:avLst/>
          </a:prstGeom>
          <a:solidFill>
            <a:srgbClr val="D9D5F7"/>
          </a:solidFill>
          <a:ln w="12700" algn="ctr">
            <a:solidFill>
              <a:srgbClr val="000066"/>
            </a:solidFill>
            <a:miter lim="800000"/>
            <a:headEnd/>
            <a:tailEnd/>
          </a:ln>
        </p:spPr>
        <p:txBody>
          <a:bodyPr wrap="none" anchor="ctr"/>
          <a:lstStyle/>
          <a:p>
            <a:pPr algn="ctr">
              <a:lnSpc>
                <a:spcPct val="95000"/>
              </a:lnSpc>
            </a:pPr>
            <a:r>
              <a:rPr lang="en-GB" sz="1800" b="1"/>
              <a:t>Property Class</a:t>
            </a:r>
            <a:endParaRPr lang="en-US" sz="1800" b="1"/>
          </a:p>
        </p:txBody>
      </p:sp>
      <p:sp>
        <p:nvSpPr>
          <p:cNvPr id="30731" name="Text Box 10"/>
          <p:cNvSpPr txBox="1">
            <a:spLocks noChangeArrowheads="1"/>
          </p:cNvSpPr>
          <p:nvPr/>
        </p:nvSpPr>
        <p:spPr bwMode="blackWhite">
          <a:xfrm>
            <a:off x="3487738" y="3157538"/>
            <a:ext cx="2159000" cy="468312"/>
          </a:xfrm>
          <a:prstGeom prst="rect">
            <a:avLst/>
          </a:prstGeom>
          <a:solidFill>
            <a:srgbClr val="D6D6F5"/>
          </a:solidFill>
          <a:ln w="12700" algn="ctr">
            <a:solidFill>
              <a:srgbClr val="000066"/>
            </a:solidFill>
            <a:miter lim="800000"/>
            <a:headEnd/>
            <a:tailEnd/>
          </a:ln>
        </p:spPr>
        <p:txBody>
          <a:bodyPr wrap="none" anchor="ctr"/>
          <a:lstStyle/>
          <a:p>
            <a:pPr algn="ctr">
              <a:lnSpc>
                <a:spcPct val="95000"/>
              </a:lnSpc>
            </a:pPr>
            <a:r>
              <a:rPr lang="en-GB" sz="1800" b="1"/>
              <a:t>Property</a:t>
            </a:r>
            <a:endParaRPr lang="en-US" sz="1800" b="1"/>
          </a:p>
        </p:txBody>
      </p:sp>
      <p:sp>
        <p:nvSpPr>
          <p:cNvPr id="30732" name="Text Box 11"/>
          <p:cNvSpPr txBox="1">
            <a:spLocks noChangeArrowheads="1"/>
          </p:cNvSpPr>
          <p:nvPr/>
        </p:nvSpPr>
        <p:spPr bwMode="blackWhite">
          <a:xfrm>
            <a:off x="3487738" y="4451350"/>
            <a:ext cx="2159000" cy="468313"/>
          </a:xfrm>
          <a:prstGeom prst="rect">
            <a:avLst/>
          </a:prstGeom>
          <a:solidFill>
            <a:srgbClr val="D6D6F5"/>
          </a:solidFill>
          <a:ln w="12700" algn="ctr">
            <a:solidFill>
              <a:srgbClr val="000066"/>
            </a:solidFill>
            <a:miter lim="800000"/>
            <a:headEnd/>
            <a:tailEnd/>
          </a:ln>
        </p:spPr>
        <p:txBody>
          <a:bodyPr wrap="none" anchor="ctr"/>
          <a:lstStyle/>
          <a:p>
            <a:pPr algn="ctr">
              <a:lnSpc>
                <a:spcPct val="95000"/>
              </a:lnSpc>
            </a:pPr>
            <a:r>
              <a:rPr lang="en-GB" sz="1800" b="1"/>
              <a:t>Property</a:t>
            </a:r>
            <a:endParaRPr lang="en-US" sz="1800" b="1"/>
          </a:p>
        </p:txBody>
      </p:sp>
      <p:cxnSp>
        <p:nvCxnSpPr>
          <p:cNvPr id="30733" name="AutoShape 12"/>
          <p:cNvCxnSpPr>
            <a:cxnSpLocks noChangeShapeType="1"/>
            <a:stCxn id="30729" idx="0"/>
            <a:endCxn id="30728" idx="2"/>
          </p:cNvCxnSpPr>
          <p:nvPr/>
        </p:nvCxnSpPr>
        <p:spPr bwMode="auto">
          <a:xfrm flipV="1">
            <a:off x="1779588" y="3625850"/>
            <a:ext cx="0" cy="825500"/>
          </a:xfrm>
          <a:prstGeom prst="straightConnector1">
            <a:avLst/>
          </a:prstGeom>
          <a:noFill/>
          <a:ln w="38100">
            <a:solidFill>
              <a:srgbClr val="000066"/>
            </a:solidFill>
            <a:round/>
            <a:headEnd/>
            <a:tailEnd type="triangle" w="med" len="med"/>
          </a:ln>
        </p:spPr>
      </p:cxnSp>
      <p:cxnSp>
        <p:nvCxnSpPr>
          <p:cNvPr id="30734" name="AutoShape 13"/>
          <p:cNvCxnSpPr>
            <a:cxnSpLocks noChangeShapeType="1"/>
            <a:stCxn id="30728" idx="0"/>
            <a:endCxn id="30727" idx="2"/>
          </p:cNvCxnSpPr>
          <p:nvPr/>
        </p:nvCxnSpPr>
        <p:spPr bwMode="auto">
          <a:xfrm flipV="1">
            <a:off x="1779588" y="2346325"/>
            <a:ext cx="0" cy="811213"/>
          </a:xfrm>
          <a:prstGeom prst="straightConnector1">
            <a:avLst/>
          </a:prstGeom>
          <a:noFill/>
          <a:ln w="38100">
            <a:solidFill>
              <a:srgbClr val="000066"/>
            </a:solidFill>
            <a:round/>
            <a:headEnd/>
            <a:tailEnd type="triangle" w="med" len="med"/>
          </a:ln>
        </p:spPr>
      </p:cxnSp>
      <p:cxnSp>
        <p:nvCxnSpPr>
          <p:cNvPr id="30735" name="AutoShape 14"/>
          <p:cNvCxnSpPr>
            <a:cxnSpLocks noChangeShapeType="1"/>
            <a:stCxn id="30727" idx="3"/>
            <a:endCxn id="30730" idx="1"/>
          </p:cNvCxnSpPr>
          <p:nvPr/>
        </p:nvCxnSpPr>
        <p:spPr bwMode="auto">
          <a:xfrm>
            <a:off x="2859088" y="2112963"/>
            <a:ext cx="628650" cy="0"/>
          </a:xfrm>
          <a:prstGeom prst="straightConnector1">
            <a:avLst/>
          </a:prstGeom>
          <a:noFill/>
          <a:ln w="38100">
            <a:solidFill>
              <a:schemeClr val="accent2"/>
            </a:solidFill>
            <a:round/>
            <a:headEnd/>
            <a:tailEnd type="triangle" w="med" len="med"/>
          </a:ln>
        </p:spPr>
      </p:cxnSp>
      <p:cxnSp>
        <p:nvCxnSpPr>
          <p:cNvPr id="30736" name="AutoShape 15"/>
          <p:cNvCxnSpPr>
            <a:cxnSpLocks noChangeShapeType="1"/>
            <a:stCxn id="30728" idx="3"/>
            <a:endCxn id="30731" idx="1"/>
          </p:cNvCxnSpPr>
          <p:nvPr/>
        </p:nvCxnSpPr>
        <p:spPr bwMode="auto">
          <a:xfrm>
            <a:off x="2859088" y="3392488"/>
            <a:ext cx="628650" cy="0"/>
          </a:xfrm>
          <a:prstGeom prst="straightConnector1">
            <a:avLst/>
          </a:prstGeom>
          <a:noFill/>
          <a:ln w="38100">
            <a:solidFill>
              <a:schemeClr val="accent2"/>
            </a:solidFill>
            <a:round/>
            <a:headEnd/>
            <a:tailEnd type="triangle" w="med" len="med"/>
          </a:ln>
        </p:spPr>
      </p:cxnSp>
      <p:cxnSp>
        <p:nvCxnSpPr>
          <p:cNvPr id="30737" name="AutoShape 16"/>
          <p:cNvCxnSpPr>
            <a:cxnSpLocks noChangeShapeType="1"/>
            <a:stCxn id="30729" idx="3"/>
            <a:endCxn id="30732" idx="1"/>
          </p:cNvCxnSpPr>
          <p:nvPr/>
        </p:nvCxnSpPr>
        <p:spPr bwMode="auto">
          <a:xfrm>
            <a:off x="2859088" y="4686300"/>
            <a:ext cx="628650" cy="0"/>
          </a:xfrm>
          <a:prstGeom prst="straightConnector1">
            <a:avLst/>
          </a:prstGeom>
          <a:noFill/>
          <a:ln w="38100">
            <a:solidFill>
              <a:schemeClr val="accent2"/>
            </a:solidFill>
            <a:round/>
            <a:headEnd/>
            <a:tailEnd type="triangle" w="med" len="med"/>
          </a:ln>
        </p:spPr>
      </p:cxnSp>
      <p:cxnSp>
        <p:nvCxnSpPr>
          <p:cNvPr id="30738" name="AutoShape 18"/>
          <p:cNvCxnSpPr>
            <a:cxnSpLocks noChangeShapeType="1"/>
            <a:stCxn id="30731" idx="0"/>
            <a:endCxn id="30730" idx="2"/>
          </p:cNvCxnSpPr>
          <p:nvPr/>
        </p:nvCxnSpPr>
        <p:spPr bwMode="auto">
          <a:xfrm flipV="1">
            <a:off x="4567238" y="2346325"/>
            <a:ext cx="0" cy="811213"/>
          </a:xfrm>
          <a:prstGeom prst="straightConnector1">
            <a:avLst/>
          </a:prstGeom>
          <a:noFill/>
          <a:ln w="38100">
            <a:solidFill>
              <a:schemeClr val="accent2"/>
            </a:solidFill>
            <a:round/>
            <a:headEnd/>
            <a:tailEnd type="triangle" w="med" len="med"/>
          </a:ln>
        </p:spPr>
      </p:cxnSp>
      <p:cxnSp>
        <p:nvCxnSpPr>
          <p:cNvPr id="30739" name="AutoShape 19"/>
          <p:cNvCxnSpPr>
            <a:cxnSpLocks noChangeShapeType="1"/>
            <a:stCxn id="30732" idx="0"/>
            <a:endCxn id="30731" idx="2"/>
          </p:cNvCxnSpPr>
          <p:nvPr/>
        </p:nvCxnSpPr>
        <p:spPr bwMode="auto">
          <a:xfrm flipV="1">
            <a:off x="4567238" y="3625850"/>
            <a:ext cx="0" cy="825500"/>
          </a:xfrm>
          <a:prstGeom prst="straightConnector1">
            <a:avLst/>
          </a:prstGeom>
          <a:noFill/>
          <a:ln w="9525" cap="rnd">
            <a:solidFill>
              <a:schemeClr val="tx1"/>
            </a:solidFill>
            <a:prstDash val="sysDot"/>
            <a:round/>
            <a:headEnd/>
            <a:tailEnd type="triangle" w="med" len="med"/>
          </a:ln>
        </p:spPr>
      </p:cxnSp>
      <p:sp>
        <p:nvSpPr>
          <p:cNvPr id="30740" name="Text Box 20"/>
          <p:cNvSpPr txBox="1">
            <a:spLocks noChangeArrowheads="1"/>
          </p:cNvSpPr>
          <p:nvPr/>
        </p:nvSpPr>
        <p:spPr bwMode="auto">
          <a:xfrm>
            <a:off x="3538538" y="3900488"/>
            <a:ext cx="2200275" cy="304800"/>
          </a:xfrm>
          <a:prstGeom prst="rect">
            <a:avLst/>
          </a:prstGeom>
          <a:noFill/>
          <a:ln w="9525">
            <a:noFill/>
            <a:miter lim="800000"/>
            <a:headEnd/>
            <a:tailEnd/>
          </a:ln>
        </p:spPr>
        <p:txBody>
          <a:bodyPr>
            <a:spAutoFit/>
          </a:bodyPr>
          <a:lstStyle/>
          <a:p>
            <a:pPr algn="ctr"/>
            <a:r>
              <a:rPr lang="en-GB">
                <a:solidFill>
                  <a:srgbClr val="4D4D4D"/>
                </a:solidFill>
              </a:rPr>
              <a:t>Sub set of</a:t>
            </a:r>
            <a:endParaRPr lang="en-US">
              <a:solidFill>
                <a:srgbClr val="4D4D4D"/>
              </a:solidFill>
            </a:endParaRPr>
          </a:p>
        </p:txBody>
      </p:sp>
      <p:sp>
        <p:nvSpPr>
          <p:cNvPr id="29717" name="Text Box 21"/>
          <p:cNvSpPr txBox="1">
            <a:spLocks noChangeArrowheads="1"/>
          </p:cNvSpPr>
          <p:nvPr/>
        </p:nvSpPr>
        <p:spPr bwMode="blackWhite">
          <a:xfrm>
            <a:off x="6291263" y="1411288"/>
            <a:ext cx="2159000" cy="1058862"/>
          </a:xfrm>
          <a:prstGeom prst="rect">
            <a:avLst/>
          </a:prstGeom>
          <a:gradFill flip="none" rotWithShape="1">
            <a:gsLst>
              <a:gs pos="0">
                <a:schemeClr val="accent2">
                  <a:lumMod val="20000"/>
                  <a:lumOff val="80000"/>
                  <a:shade val="30000"/>
                  <a:satMod val="115000"/>
                </a:schemeClr>
              </a:gs>
              <a:gs pos="50000">
                <a:schemeClr val="accent2">
                  <a:lumMod val="20000"/>
                  <a:lumOff val="80000"/>
                  <a:shade val="67500"/>
                  <a:satMod val="115000"/>
                </a:schemeClr>
              </a:gs>
              <a:gs pos="100000">
                <a:schemeClr val="accent2">
                  <a:lumMod val="20000"/>
                  <a:lumOff val="80000"/>
                  <a:shade val="100000"/>
                  <a:satMod val="115000"/>
                </a:schemeClr>
              </a:gs>
            </a:gsLst>
            <a:path path="circle">
              <a:fillToRect t="100000" r="100000"/>
            </a:path>
            <a:tileRect l="-100000" b="-100000"/>
          </a:gradFill>
          <a:ln w="12700" algn="ctr">
            <a:solidFill>
              <a:srgbClr val="000066"/>
            </a:solidFill>
            <a:miter lim="800000"/>
            <a:headEnd/>
            <a:tailEnd/>
          </a:ln>
        </p:spPr>
        <p:txBody>
          <a:bodyPr wrap="none" anchor="ctr"/>
          <a:lstStyle/>
          <a:p>
            <a:pPr algn="ctr">
              <a:lnSpc>
                <a:spcPct val="95000"/>
              </a:lnSpc>
              <a:defRPr/>
            </a:pPr>
            <a:r>
              <a:rPr lang="en-GB" sz="1800" b="1" dirty="0">
                <a:latin typeface="Arial" charset="0"/>
                <a:cs typeface="+mn-cs"/>
              </a:rPr>
              <a:t>Property Class </a:t>
            </a:r>
          </a:p>
          <a:p>
            <a:pPr algn="ctr">
              <a:lnSpc>
                <a:spcPct val="95000"/>
              </a:lnSpc>
              <a:defRPr/>
            </a:pPr>
            <a:r>
              <a:rPr lang="en-GB" sz="1800" b="1" dirty="0">
                <a:latin typeface="Arial" charset="0"/>
                <a:cs typeface="+mn-cs"/>
              </a:rPr>
              <a:t>Attributes</a:t>
            </a:r>
          </a:p>
        </p:txBody>
      </p:sp>
      <p:sp>
        <p:nvSpPr>
          <p:cNvPr id="48150" name="Text Box 22"/>
          <p:cNvSpPr txBox="1">
            <a:spLocks noChangeArrowheads="1"/>
          </p:cNvSpPr>
          <p:nvPr/>
        </p:nvSpPr>
        <p:spPr bwMode="blackWhite">
          <a:xfrm>
            <a:off x="6291263" y="4392613"/>
            <a:ext cx="2159000" cy="1058862"/>
          </a:xfrm>
          <a:prstGeom prst="rect">
            <a:avLst/>
          </a:prstGeom>
          <a:gradFill flip="none" rotWithShape="1">
            <a:gsLst>
              <a:gs pos="0">
                <a:srgbClr val="D6D6F5">
                  <a:shade val="30000"/>
                  <a:satMod val="115000"/>
                </a:srgbClr>
              </a:gs>
              <a:gs pos="50000">
                <a:srgbClr val="D6D6F5">
                  <a:shade val="67500"/>
                  <a:satMod val="115000"/>
                </a:srgbClr>
              </a:gs>
              <a:gs pos="100000">
                <a:srgbClr val="D6D6F5">
                  <a:shade val="100000"/>
                  <a:satMod val="115000"/>
                </a:srgbClr>
              </a:gs>
            </a:gsLst>
            <a:path path="circle">
              <a:fillToRect t="100000" r="100000"/>
            </a:path>
            <a:tileRect l="-100000" b="-100000"/>
          </a:gradFill>
          <a:ln w="12700" algn="ctr">
            <a:solidFill>
              <a:srgbClr val="000066"/>
            </a:solidFill>
            <a:miter lim="800000"/>
            <a:headEnd/>
            <a:tailEnd/>
          </a:ln>
        </p:spPr>
        <p:txBody>
          <a:bodyPr wrap="none" anchor="ctr"/>
          <a:lstStyle/>
          <a:p>
            <a:pPr algn="ctr">
              <a:lnSpc>
                <a:spcPct val="95000"/>
              </a:lnSpc>
              <a:defRPr/>
            </a:pPr>
            <a:r>
              <a:rPr lang="en-GB" sz="1800" b="1">
                <a:latin typeface="Arial" charset="0"/>
                <a:cs typeface="+mn-cs"/>
              </a:rPr>
              <a:t>Product</a:t>
            </a:r>
          </a:p>
          <a:p>
            <a:pPr algn="ctr">
              <a:lnSpc>
                <a:spcPct val="95000"/>
              </a:lnSpc>
              <a:defRPr/>
            </a:pPr>
            <a:r>
              <a:rPr lang="en-GB" sz="1800" b="1">
                <a:latin typeface="Arial" charset="0"/>
                <a:cs typeface="+mn-cs"/>
              </a:rPr>
              <a:t>Condition </a:t>
            </a:r>
            <a:endParaRPr lang="en-US" sz="1800" b="1">
              <a:latin typeface="Arial" charset="0"/>
              <a:cs typeface="+mn-cs"/>
            </a:endParaRPr>
          </a:p>
        </p:txBody>
      </p:sp>
      <p:sp>
        <p:nvSpPr>
          <p:cNvPr id="30747" name="Line 23"/>
          <p:cNvSpPr>
            <a:spLocks noChangeShapeType="1"/>
          </p:cNvSpPr>
          <p:nvPr/>
        </p:nvSpPr>
        <p:spPr bwMode="auto">
          <a:xfrm flipH="1">
            <a:off x="5641975" y="1689100"/>
            <a:ext cx="603250" cy="325438"/>
          </a:xfrm>
          <a:prstGeom prst="line">
            <a:avLst/>
          </a:prstGeom>
          <a:noFill/>
          <a:ln w="9525">
            <a:solidFill>
              <a:schemeClr val="accent2"/>
            </a:solidFill>
            <a:round/>
            <a:headEnd type="stealth" w="med" len="med"/>
            <a:tailEnd/>
          </a:ln>
        </p:spPr>
        <p:txBody>
          <a:bodyPr/>
          <a:lstStyle/>
          <a:p>
            <a:endParaRPr lang="en-US"/>
          </a:p>
        </p:txBody>
      </p:sp>
      <p:sp>
        <p:nvSpPr>
          <p:cNvPr id="30748" name="Line 24"/>
          <p:cNvSpPr>
            <a:spLocks noChangeShapeType="1"/>
          </p:cNvSpPr>
          <p:nvPr/>
        </p:nvSpPr>
        <p:spPr bwMode="auto">
          <a:xfrm flipH="1" flipV="1">
            <a:off x="5626100" y="4819650"/>
            <a:ext cx="642938" cy="204788"/>
          </a:xfrm>
          <a:prstGeom prst="line">
            <a:avLst/>
          </a:prstGeom>
          <a:noFill/>
          <a:ln w="9525">
            <a:solidFill>
              <a:schemeClr val="accent2"/>
            </a:solidFill>
            <a:round/>
            <a:headEnd type="stealth" w="med" len="med"/>
            <a:tailEnd/>
          </a:ln>
        </p:spPr>
        <p:txBody>
          <a:bodyPr/>
          <a:lstStyle/>
          <a:p>
            <a:endParaRPr lang="en-US"/>
          </a:p>
        </p:txBody>
      </p:sp>
      <p:sp>
        <p:nvSpPr>
          <p:cNvPr id="30749" name="Text Box 25"/>
          <p:cNvSpPr txBox="1">
            <a:spLocks noChangeArrowheads="1"/>
          </p:cNvSpPr>
          <p:nvPr/>
        </p:nvSpPr>
        <p:spPr bwMode="auto">
          <a:xfrm>
            <a:off x="3668713" y="2617788"/>
            <a:ext cx="1868487" cy="234950"/>
          </a:xfrm>
          <a:prstGeom prst="rect">
            <a:avLst/>
          </a:prstGeom>
          <a:noFill/>
          <a:ln w="9525" algn="ctr">
            <a:noFill/>
            <a:miter lim="800000"/>
            <a:headEnd/>
            <a:tailEnd/>
          </a:ln>
        </p:spPr>
        <p:txBody>
          <a:bodyPr tIns="10800" bIns="10800">
            <a:spAutoFit/>
          </a:bodyPr>
          <a:lstStyle/>
          <a:p>
            <a:pPr algn="ctr"/>
            <a:r>
              <a:rPr lang="en-GB">
                <a:solidFill>
                  <a:srgbClr val="4D4D4D"/>
                </a:solidFill>
              </a:rPr>
              <a:t>Named types of</a:t>
            </a:r>
            <a:endParaRPr lang="en-US">
              <a:solidFill>
                <a:srgbClr val="4D4D4D"/>
              </a:solidFill>
            </a:endParaRPr>
          </a:p>
        </p:txBody>
      </p:sp>
      <p:grpSp>
        <p:nvGrpSpPr>
          <p:cNvPr id="2" name="Group 26"/>
          <p:cNvGrpSpPr>
            <a:grpSpLocks/>
          </p:cNvGrpSpPr>
          <p:nvPr/>
        </p:nvGrpSpPr>
        <p:grpSpPr bwMode="auto">
          <a:xfrm>
            <a:off x="6264275" y="2470150"/>
            <a:ext cx="2200275" cy="1922463"/>
            <a:chOff x="3946" y="1556"/>
            <a:chExt cx="1386" cy="1211"/>
          </a:xfrm>
        </p:grpSpPr>
        <p:sp>
          <p:nvSpPr>
            <p:cNvPr id="30751" name="Text Box 27"/>
            <p:cNvSpPr txBox="1">
              <a:spLocks noChangeArrowheads="1"/>
            </p:cNvSpPr>
            <p:nvPr/>
          </p:nvSpPr>
          <p:spPr bwMode="auto">
            <a:xfrm>
              <a:off x="3946" y="2226"/>
              <a:ext cx="1386" cy="192"/>
            </a:xfrm>
            <a:prstGeom prst="rect">
              <a:avLst/>
            </a:prstGeom>
            <a:noFill/>
            <a:ln w="9525">
              <a:noFill/>
              <a:miter lim="800000"/>
              <a:headEnd/>
              <a:tailEnd/>
            </a:ln>
          </p:spPr>
          <p:txBody>
            <a:bodyPr>
              <a:spAutoFit/>
            </a:bodyPr>
            <a:lstStyle/>
            <a:p>
              <a:pPr algn="ctr"/>
              <a:r>
                <a:rPr lang="en-GB">
                  <a:solidFill>
                    <a:srgbClr val="4D4D4D"/>
                  </a:solidFill>
                </a:rPr>
                <a:t>Specific values of</a:t>
              </a:r>
              <a:endParaRPr lang="en-US">
                <a:solidFill>
                  <a:srgbClr val="4D4D4D"/>
                </a:solidFill>
              </a:endParaRPr>
            </a:p>
          </p:txBody>
        </p:sp>
        <p:cxnSp>
          <p:nvCxnSpPr>
            <p:cNvPr id="30752" name="AutoShape 28"/>
            <p:cNvCxnSpPr>
              <a:cxnSpLocks noChangeShapeType="1"/>
            </p:cNvCxnSpPr>
            <p:nvPr/>
          </p:nvCxnSpPr>
          <p:spPr bwMode="auto">
            <a:xfrm rot="-5400000">
              <a:off x="4037" y="2162"/>
              <a:ext cx="1211" cy="0"/>
            </a:xfrm>
            <a:prstGeom prst="straightConnector1">
              <a:avLst/>
            </a:prstGeom>
            <a:noFill/>
            <a:ln w="9525">
              <a:solidFill>
                <a:srgbClr val="000066"/>
              </a:solidFill>
              <a:prstDash val="sysDot"/>
              <a:round/>
              <a:headEnd/>
              <a:tailEnd type="triangle" w="med" len="med"/>
            </a:ln>
          </p:spPr>
        </p:cxn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998403"/>
                                        </p:tgtEl>
                                        <p:attrNameLst>
                                          <p:attrName>style.visibility</p:attrName>
                                        </p:attrNameLst>
                                      </p:cBhvr>
                                      <p:to>
                                        <p:strVal val="visible"/>
                                      </p:to>
                                    </p:set>
                                    <p:animEffect transition="in" filter="fade">
                                      <p:cBhvr>
                                        <p:cTn id="7" dur="2000"/>
                                        <p:tgtEl>
                                          <p:spTgt spid="998403"/>
                                        </p:tgtEl>
                                      </p:cBhvr>
                                    </p:animEffect>
                                  </p:childTnLst>
                                </p:cTn>
                              </p:par>
                            </p:childTnLst>
                          </p:cTn>
                        </p:par>
                        <p:par>
                          <p:cTn id="8" fill="hold" nodeType="afterGroup">
                            <p:stCondLst>
                              <p:cond delay="3000"/>
                            </p:stCondLst>
                            <p:childTnLst>
                              <p:par>
                                <p:cTn id="9" presetID="10" presetClass="entr" presetSubtype="0" fill="hold" grpId="0" nodeType="afterEffect">
                                  <p:stCondLst>
                                    <p:cond delay="1000"/>
                                  </p:stCondLst>
                                  <p:childTnLst>
                                    <p:set>
                                      <p:cBhvr>
                                        <p:cTn id="10" dur="1" fill="hold">
                                          <p:stCondLst>
                                            <p:cond delay="0"/>
                                          </p:stCondLst>
                                        </p:cTn>
                                        <p:tgtEl>
                                          <p:spTgt spid="998405"/>
                                        </p:tgtEl>
                                        <p:attrNameLst>
                                          <p:attrName>style.visibility</p:attrName>
                                        </p:attrNameLst>
                                      </p:cBhvr>
                                      <p:to>
                                        <p:strVal val="visible"/>
                                      </p:to>
                                    </p:set>
                                    <p:animEffect transition="in" filter="fade">
                                      <p:cBhvr>
                                        <p:cTn id="11" dur="2000"/>
                                        <p:tgtEl>
                                          <p:spTgt spid="998405"/>
                                        </p:tgtEl>
                                      </p:cBhvr>
                                    </p:animEffect>
                                  </p:childTnLst>
                                </p:cTn>
                              </p:par>
                            </p:childTnLst>
                          </p:cTn>
                        </p:par>
                        <p:par>
                          <p:cTn id="12" fill="hold" nodeType="afterGroup">
                            <p:stCondLst>
                              <p:cond delay="6000"/>
                            </p:stCondLst>
                            <p:childTnLst>
                              <p:par>
                                <p:cTn id="13" presetID="10" presetClass="entr" presetSubtype="0" fill="hold" grpId="0" nodeType="afterEffect">
                                  <p:stCondLst>
                                    <p:cond delay="1000"/>
                                  </p:stCondLst>
                                  <p:childTnLst>
                                    <p:set>
                                      <p:cBhvr>
                                        <p:cTn id="14" dur="1" fill="hold">
                                          <p:stCondLst>
                                            <p:cond delay="0"/>
                                          </p:stCondLst>
                                        </p:cTn>
                                        <p:tgtEl>
                                          <p:spTgt spid="998402"/>
                                        </p:tgtEl>
                                        <p:attrNameLst>
                                          <p:attrName>style.visibility</p:attrName>
                                        </p:attrNameLst>
                                      </p:cBhvr>
                                      <p:to>
                                        <p:strVal val="visible"/>
                                      </p:to>
                                    </p:set>
                                    <p:animEffect transition="in" filter="fade">
                                      <p:cBhvr>
                                        <p:cTn id="15" dur="2000"/>
                                        <p:tgtEl>
                                          <p:spTgt spid="998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8402" grpId="0" animBg="1"/>
      <p:bldP spid="998403" grpId="0" animBg="1"/>
      <p:bldP spid="99840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ChangeArrowheads="1"/>
          </p:cNvSpPr>
          <p:nvPr>
            <p:ph type="title"/>
          </p:nvPr>
        </p:nvSpPr>
        <p:spPr>
          <a:xfrm>
            <a:off x="76200" y="144463"/>
            <a:ext cx="7010400" cy="400050"/>
          </a:xfrm>
        </p:spPr>
        <p:txBody>
          <a:bodyPr/>
          <a:lstStyle/>
          <a:p>
            <a:r>
              <a:rPr lang="en-GB" sz="2400" dirty="0" smtClean="0"/>
              <a:t>Relationship between Products and Arrangements</a:t>
            </a:r>
            <a:endParaRPr lang="en-US" sz="2400" dirty="0" smtClean="0"/>
          </a:p>
        </p:txBody>
      </p:sp>
      <p:sp>
        <p:nvSpPr>
          <p:cNvPr id="44035" name="Slide Number Placeholder 2"/>
          <p:cNvSpPr>
            <a:spLocks noGrp="1"/>
          </p:cNvSpPr>
          <p:nvPr>
            <p:ph type="sldNum" sz="quarter" idx="10"/>
          </p:nvPr>
        </p:nvSpPr>
        <p:spPr>
          <a:noFill/>
        </p:spPr>
        <p:txBody>
          <a:bodyPr/>
          <a:lstStyle/>
          <a:p>
            <a:r>
              <a:rPr lang="en-GB" smtClean="0">
                <a:latin typeface="Arial" pitchFamily="34" charset="0"/>
              </a:rPr>
              <a:t>Slide </a:t>
            </a:r>
            <a:fld id="{89CDF00C-E4B6-4C4D-9D86-704D7A185F7D}" type="slidenum">
              <a:rPr lang="en-GB" smtClean="0">
                <a:latin typeface="Arial" pitchFamily="34" charset="0"/>
              </a:rPr>
              <a:pPr/>
              <a:t>16</a:t>
            </a:fld>
            <a:endParaRPr lang="en-GB" smtClean="0">
              <a:latin typeface="Arial" pitchFamily="34" charset="0"/>
            </a:endParaRPr>
          </a:p>
        </p:txBody>
      </p:sp>
      <p:sp>
        <p:nvSpPr>
          <p:cNvPr id="68612" name="Rectangle 32"/>
          <p:cNvSpPr>
            <a:spLocks noChangeArrowheads="1"/>
          </p:cNvSpPr>
          <p:nvPr/>
        </p:nvSpPr>
        <p:spPr bwMode="auto">
          <a:xfrm>
            <a:off x="327025" y="5214938"/>
            <a:ext cx="8642350" cy="1077912"/>
          </a:xfrm>
          <a:prstGeom prst="rect">
            <a:avLst/>
          </a:prstGeom>
          <a:solidFill>
            <a:srgbClr val="DDDDDD">
              <a:alpha val="45882"/>
            </a:srgbClr>
          </a:solidFill>
          <a:ln w="12700">
            <a:solidFill>
              <a:schemeClr val="accent2"/>
            </a:solidFill>
            <a:miter lim="800000"/>
            <a:headEnd/>
            <a:tailEnd/>
          </a:ln>
        </p:spPr>
        <p:txBody>
          <a:bodyPr wrap="none" anchor="b"/>
          <a:lstStyle/>
          <a:p>
            <a:r>
              <a:rPr lang="en-GB" sz="1600" b="1" i="1">
                <a:solidFill>
                  <a:schemeClr val="accent2"/>
                </a:solidFill>
              </a:rPr>
              <a:t>Customer Specific</a:t>
            </a:r>
            <a:endParaRPr lang="en-US" sz="1600" b="1" i="1">
              <a:solidFill>
                <a:schemeClr val="accent2"/>
              </a:solidFill>
            </a:endParaRPr>
          </a:p>
        </p:txBody>
      </p:sp>
      <p:sp>
        <p:nvSpPr>
          <p:cNvPr id="68613" name="Rectangle 2"/>
          <p:cNvSpPr>
            <a:spLocks noChangeArrowheads="1"/>
          </p:cNvSpPr>
          <p:nvPr/>
        </p:nvSpPr>
        <p:spPr bwMode="auto">
          <a:xfrm>
            <a:off x="3300413" y="738188"/>
            <a:ext cx="5403850" cy="5861050"/>
          </a:xfrm>
          <a:prstGeom prst="rect">
            <a:avLst/>
          </a:prstGeom>
          <a:solidFill>
            <a:srgbClr val="DDDDDD">
              <a:alpha val="50195"/>
            </a:srgbClr>
          </a:solidFill>
          <a:ln w="12700">
            <a:solidFill>
              <a:schemeClr val="accent2"/>
            </a:solidFill>
            <a:miter lim="800000"/>
            <a:headEnd/>
            <a:tailEnd/>
          </a:ln>
        </p:spPr>
        <p:txBody>
          <a:bodyPr wrap="none" anchor="b"/>
          <a:lstStyle/>
          <a:p>
            <a:pPr algn="ctr"/>
            <a:r>
              <a:rPr lang="en-GB" sz="1600" b="1" i="1">
                <a:solidFill>
                  <a:schemeClr val="accent2"/>
                </a:solidFill>
              </a:rPr>
              <a:t>All share a common set of attributes</a:t>
            </a:r>
            <a:endParaRPr lang="en-US" sz="1600" b="1" i="1">
              <a:solidFill>
                <a:schemeClr val="accent2"/>
              </a:solidFill>
            </a:endParaRPr>
          </a:p>
        </p:txBody>
      </p:sp>
      <p:sp>
        <p:nvSpPr>
          <p:cNvPr id="44038" name="Rectangle 3"/>
          <p:cNvSpPr>
            <a:spLocks noChangeArrowheads="1"/>
          </p:cNvSpPr>
          <p:nvPr/>
        </p:nvSpPr>
        <p:spPr bwMode="auto">
          <a:xfrm>
            <a:off x="322263" y="822325"/>
            <a:ext cx="8642350" cy="1252538"/>
          </a:xfrm>
          <a:prstGeom prst="rect">
            <a:avLst/>
          </a:prstGeom>
          <a:solidFill>
            <a:srgbClr val="DDDDDD">
              <a:alpha val="50195"/>
            </a:srgbClr>
          </a:solidFill>
          <a:ln w="12700">
            <a:solidFill>
              <a:schemeClr val="accent2"/>
            </a:solidFill>
            <a:miter lim="800000"/>
            <a:headEnd/>
            <a:tailEnd/>
          </a:ln>
        </p:spPr>
        <p:txBody>
          <a:bodyPr wrap="none"/>
          <a:lstStyle/>
          <a:p>
            <a:r>
              <a:rPr lang="en-GB" sz="1600" b="1" i="1">
                <a:solidFill>
                  <a:schemeClr val="accent2"/>
                </a:solidFill>
              </a:rPr>
              <a:t>TEMENOS Maintained</a:t>
            </a:r>
            <a:endParaRPr lang="en-US" sz="1600" b="1" i="1">
              <a:solidFill>
                <a:schemeClr val="accent2"/>
              </a:solidFill>
            </a:endParaRPr>
          </a:p>
        </p:txBody>
      </p:sp>
      <p:sp>
        <p:nvSpPr>
          <p:cNvPr id="44039" name="Rectangle 5"/>
          <p:cNvSpPr>
            <a:spLocks noChangeArrowheads="1"/>
          </p:cNvSpPr>
          <p:nvPr/>
        </p:nvSpPr>
        <p:spPr bwMode="auto">
          <a:xfrm>
            <a:off x="298450" y="2344738"/>
            <a:ext cx="8642350" cy="2620962"/>
          </a:xfrm>
          <a:prstGeom prst="rect">
            <a:avLst/>
          </a:prstGeom>
          <a:solidFill>
            <a:srgbClr val="DDDDDD">
              <a:alpha val="45882"/>
            </a:srgbClr>
          </a:solidFill>
          <a:ln w="12700">
            <a:solidFill>
              <a:schemeClr val="accent2"/>
            </a:solidFill>
            <a:miter lim="800000"/>
            <a:headEnd/>
            <a:tailEnd/>
          </a:ln>
        </p:spPr>
        <p:txBody>
          <a:bodyPr wrap="none" anchor="b"/>
          <a:lstStyle/>
          <a:p>
            <a:r>
              <a:rPr lang="en-GB" sz="1600" b="1" i="1">
                <a:solidFill>
                  <a:schemeClr val="accent2"/>
                </a:solidFill>
              </a:rPr>
              <a:t>Bank Definable</a:t>
            </a:r>
            <a:endParaRPr lang="en-US" sz="1600" b="1" i="1">
              <a:solidFill>
                <a:schemeClr val="accent2"/>
              </a:solidFill>
            </a:endParaRPr>
          </a:p>
        </p:txBody>
      </p:sp>
      <p:sp>
        <p:nvSpPr>
          <p:cNvPr id="44040" name="Text Box 6"/>
          <p:cNvSpPr txBox="1">
            <a:spLocks noChangeArrowheads="1"/>
          </p:cNvSpPr>
          <p:nvPr/>
        </p:nvSpPr>
        <p:spPr bwMode="blackWhite">
          <a:xfrm>
            <a:off x="711200" y="1370013"/>
            <a:ext cx="2159000" cy="468312"/>
          </a:xfrm>
          <a:prstGeom prst="rect">
            <a:avLst/>
          </a:prstGeom>
          <a:gradFill rotWithShape="0">
            <a:gsLst>
              <a:gs pos="0">
                <a:srgbClr val="FFFFFF"/>
              </a:gs>
              <a:gs pos="100000">
                <a:schemeClr val="accent1"/>
              </a:gs>
            </a:gsLst>
            <a:lin ang="5400000" scaled="1"/>
          </a:gradFill>
          <a:ln w="12700" algn="ctr">
            <a:solidFill>
              <a:schemeClr val="accent2"/>
            </a:solidFill>
            <a:miter lim="800000"/>
            <a:headEnd/>
            <a:tailEnd/>
          </a:ln>
        </p:spPr>
        <p:txBody>
          <a:bodyPr wrap="none" anchor="ctr"/>
          <a:lstStyle/>
          <a:p>
            <a:pPr algn="ctr">
              <a:lnSpc>
                <a:spcPct val="95000"/>
              </a:lnSpc>
            </a:pPr>
            <a:r>
              <a:rPr lang="en-GB" sz="1800" b="1">
                <a:solidFill>
                  <a:schemeClr val="accent2"/>
                </a:solidFill>
              </a:rPr>
              <a:t>Product Line</a:t>
            </a:r>
            <a:endParaRPr lang="en-US" sz="1800" b="1">
              <a:solidFill>
                <a:schemeClr val="accent2"/>
              </a:solidFill>
            </a:endParaRPr>
          </a:p>
        </p:txBody>
      </p:sp>
      <p:sp>
        <p:nvSpPr>
          <p:cNvPr id="44041" name="Text Box 7"/>
          <p:cNvSpPr txBox="1">
            <a:spLocks noChangeArrowheads="1"/>
          </p:cNvSpPr>
          <p:nvPr/>
        </p:nvSpPr>
        <p:spPr bwMode="blackWhite">
          <a:xfrm>
            <a:off x="711200" y="2649538"/>
            <a:ext cx="2159000" cy="468312"/>
          </a:xfrm>
          <a:prstGeom prst="rect">
            <a:avLst/>
          </a:prstGeom>
          <a:gradFill rotWithShape="0">
            <a:gsLst>
              <a:gs pos="0">
                <a:srgbClr val="FFFFFF"/>
              </a:gs>
              <a:gs pos="100000">
                <a:schemeClr val="accent1"/>
              </a:gs>
            </a:gsLst>
            <a:lin ang="5400000" scaled="1"/>
          </a:gradFill>
          <a:ln w="12700" algn="ctr">
            <a:solidFill>
              <a:schemeClr val="accent2"/>
            </a:solidFill>
            <a:miter lim="800000"/>
            <a:headEnd/>
            <a:tailEnd/>
          </a:ln>
        </p:spPr>
        <p:txBody>
          <a:bodyPr wrap="none" anchor="ctr"/>
          <a:lstStyle/>
          <a:p>
            <a:pPr algn="ctr">
              <a:lnSpc>
                <a:spcPct val="95000"/>
              </a:lnSpc>
            </a:pPr>
            <a:r>
              <a:rPr lang="en-GB" sz="1800" b="1">
                <a:solidFill>
                  <a:schemeClr val="accent2"/>
                </a:solidFill>
              </a:rPr>
              <a:t>Product Group</a:t>
            </a:r>
            <a:endParaRPr lang="en-US" sz="1800" b="1">
              <a:solidFill>
                <a:schemeClr val="accent2"/>
              </a:solidFill>
            </a:endParaRPr>
          </a:p>
        </p:txBody>
      </p:sp>
      <p:sp>
        <p:nvSpPr>
          <p:cNvPr id="44042" name="Text Box 8"/>
          <p:cNvSpPr txBox="1">
            <a:spLocks noChangeArrowheads="1"/>
          </p:cNvSpPr>
          <p:nvPr/>
        </p:nvSpPr>
        <p:spPr bwMode="blackWhite">
          <a:xfrm>
            <a:off x="711200" y="3921125"/>
            <a:ext cx="2159000" cy="468313"/>
          </a:xfrm>
          <a:prstGeom prst="rect">
            <a:avLst/>
          </a:prstGeom>
          <a:gradFill rotWithShape="0">
            <a:gsLst>
              <a:gs pos="0">
                <a:srgbClr val="FFFFFF"/>
              </a:gs>
              <a:gs pos="100000">
                <a:schemeClr val="accent1"/>
              </a:gs>
            </a:gsLst>
            <a:lin ang="5400000" scaled="1"/>
          </a:gradFill>
          <a:ln w="12700" algn="ctr">
            <a:solidFill>
              <a:schemeClr val="accent2"/>
            </a:solidFill>
            <a:miter lim="800000"/>
            <a:headEnd/>
            <a:tailEnd/>
          </a:ln>
        </p:spPr>
        <p:txBody>
          <a:bodyPr wrap="none" anchor="ctr"/>
          <a:lstStyle/>
          <a:p>
            <a:pPr algn="ctr">
              <a:lnSpc>
                <a:spcPct val="95000"/>
              </a:lnSpc>
            </a:pPr>
            <a:r>
              <a:rPr lang="en-GB" sz="1800" b="1">
                <a:solidFill>
                  <a:schemeClr val="accent2"/>
                </a:solidFill>
              </a:rPr>
              <a:t>Product</a:t>
            </a:r>
            <a:endParaRPr lang="en-US" sz="1800" b="1">
              <a:solidFill>
                <a:schemeClr val="accent2"/>
              </a:solidFill>
            </a:endParaRPr>
          </a:p>
        </p:txBody>
      </p:sp>
      <p:sp>
        <p:nvSpPr>
          <p:cNvPr id="44043" name="Text Box 9"/>
          <p:cNvSpPr txBox="1">
            <a:spLocks noChangeArrowheads="1"/>
          </p:cNvSpPr>
          <p:nvPr/>
        </p:nvSpPr>
        <p:spPr bwMode="blackWhite">
          <a:xfrm>
            <a:off x="3487738" y="1370013"/>
            <a:ext cx="2159000" cy="468312"/>
          </a:xfrm>
          <a:prstGeom prst="rect">
            <a:avLst/>
          </a:prstGeom>
          <a:gradFill rotWithShape="0">
            <a:gsLst>
              <a:gs pos="0">
                <a:srgbClr val="8488C4"/>
              </a:gs>
              <a:gs pos="53000">
                <a:srgbClr val="D4DEFF"/>
              </a:gs>
              <a:gs pos="83000">
                <a:srgbClr val="D4DEFF"/>
              </a:gs>
              <a:gs pos="100000">
                <a:srgbClr val="96AB94"/>
              </a:gs>
            </a:gsLst>
            <a:lin ang="5400000"/>
          </a:gradFill>
          <a:ln w="12700" algn="ctr">
            <a:solidFill>
              <a:schemeClr val="accent2"/>
            </a:solidFill>
            <a:miter lim="800000"/>
            <a:headEnd/>
            <a:tailEnd/>
          </a:ln>
        </p:spPr>
        <p:txBody>
          <a:bodyPr wrap="none" anchor="ctr"/>
          <a:lstStyle/>
          <a:p>
            <a:pPr algn="ctr">
              <a:lnSpc>
                <a:spcPct val="95000"/>
              </a:lnSpc>
            </a:pPr>
            <a:r>
              <a:rPr lang="en-GB" sz="1800" b="1" dirty="0">
                <a:solidFill>
                  <a:schemeClr val="accent2"/>
                </a:solidFill>
              </a:rPr>
              <a:t>Property Class</a:t>
            </a:r>
            <a:endParaRPr lang="en-US" sz="1800" b="1" dirty="0">
              <a:solidFill>
                <a:schemeClr val="accent2"/>
              </a:solidFill>
            </a:endParaRPr>
          </a:p>
        </p:txBody>
      </p:sp>
      <p:sp>
        <p:nvSpPr>
          <p:cNvPr id="44044" name="Text Box 10"/>
          <p:cNvSpPr txBox="1">
            <a:spLocks noChangeArrowheads="1"/>
          </p:cNvSpPr>
          <p:nvPr/>
        </p:nvSpPr>
        <p:spPr bwMode="blackWhite">
          <a:xfrm>
            <a:off x="3487738" y="2649538"/>
            <a:ext cx="2159000" cy="468312"/>
          </a:xfrm>
          <a:prstGeom prst="rect">
            <a:avLst/>
          </a:prstGeom>
          <a:gradFill rotWithShape="0">
            <a:gsLst>
              <a:gs pos="0">
                <a:srgbClr val="8488C4"/>
              </a:gs>
              <a:gs pos="53000">
                <a:srgbClr val="D4DEFF"/>
              </a:gs>
              <a:gs pos="83000">
                <a:srgbClr val="D4DEFF"/>
              </a:gs>
              <a:gs pos="100000">
                <a:srgbClr val="96AB94"/>
              </a:gs>
            </a:gsLst>
            <a:lin ang="5400000"/>
          </a:gradFill>
          <a:ln w="12700" algn="ctr">
            <a:solidFill>
              <a:schemeClr val="accent2"/>
            </a:solidFill>
            <a:miter lim="800000"/>
            <a:headEnd/>
            <a:tailEnd/>
          </a:ln>
        </p:spPr>
        <p:txBody>
          <a:bodyPr wrap="none" anchor="ctr"/>
          <a:lstStyle/>
          <a:p>
            <a:pPr algn="ctr">
              <a:lnSpc>
                <a:spcPct val="95000"/>
              </a:lnSpc>
            </a:pPr>
            <a:r>
              <a:rPr lang="en-GB" sz="1800" b="1">
                <a:solidFill>
                  <a:schemeClr val="accent2"/>
                </a:solidFill>
              </a:rPr>
              <a:t>Property</a:t>
            </a:r>
            <a:endParaRPr lang="en-US" sz="1800" b="1">
              <a:solidFill>
                <a:schemeClr val="accent2"/>
              </a:solidFill>
            </a:endParaRPr>
          </a:p>
        </p:txBody>
      </p:sp>
      <p:sp>
        <p:nvSpPr>
          <p:cNvPr id="52237" name="Text Box 11"/>
          <p:cNvSpPr txBox="1">
            <a:spLocks noChangeArrowheads="1"/>
          </p:cNvSpPr>
          <p:nvPr/>
        </p:nvSpPr>
        <p:spPr bwMode="blackWhite">
          <a:xfrm>
            <a:off x="3487738" y="3921125"/>
            <a:ext cx="2159000" cy="468313"/>
          </a:xfrm>
          <a:prstGeom prst="rect">
            <a:avLst/>
          </a:prstGeom>
          <a:gradFill flip="none" rotWithShape="1">
            <a:gsLst>
              <a:gs pos="0">
                <a:schemeClr val="accent1">
                  <a:lumMod val="75000"/>
                </a:schemeClr>
              </a:gs>
              <a:gs pos="39999">
                <a:srgbClr val="85C2FF"/>
              </a:gs>
              <a:gs pos="70000">
                <a:srgbClr val="C4D6EB"/>
              </a:gs>
              <a:gs pos="100000">
                <a:srgbClr val="FFEBFA"/>
              </a:gs>
            </a:gsLst>
            <a:lin ang="18900000" scaled="0"/>
            <a:tileRect/>
          </a:gradFill>
          <a:ln w="12700" algn="ctr">
            <a:solidFill>
              <a:schemeClr val="accent2"/>
            </a:solidFill>
            <a:miter lim="800000"/>
            <a:headEnd/>
            <a:tailEnd/>
          </a:ln>
        </p:spPr>
        <p:txBody>
          <a:bodyPr wrap="none" anchor="ctr"/>
          <a:lstStyle/>
          <a:p>
            <a:pPr algn="ctr">
              <a:lnSpc>
                <a:spcPct val="95000"/>
              </a:lnSpc>
              <a:defRPr/>
            </a:pPr>
            <a:r>
              <a:rPr lang="en-GB" sz="1800" b="1">
                <a:solidFill>
                  <a:schemeClr val="accent2"/>
                </a:solidFill>
                <a:latin typeface="Arial" charset="0"/>
                <a:cs typeface="+mn-cs"/>
              </a:rPr>
              <a:t>Property</a:t>
            </a:r>
            <a:endParaRPr lang="en-US" sz="1800" b="1">
              <a:solidFill>
                <a:schemeClr val="accent2"/>
              </a:solidFill>
              <a:latin typeface="Arial" charset="0"/>
              <a:cs typeface="+mn-cs"/>
            </a:endParaRPr>
          </a:p>
        </p:txBody>
      </p:sp>
      <p:cxnSp>
        <p:nvCxnSpPr>
          <p:cNvPr id="44046" name="AutoShape 12"/>
          <p:cNvCxnSpPr>
            <a:cxnSpLocks noChangeShapeType="1"/>
            <a:stCxn id="44042" idx="0"/>
            <a:endCxn id="44041" idx="2"/>
          </p:cNvCxnSpPr>
          <p:nvPr/>
        </p:nvCxnSpPr>
        <p:spPr bwMode="auto">
          <a:xfrm flipV="1">
            <a:off x="1790700" y="3117850"/>
            <a:ext cx="0" cy="803275"/>
          </a:xfrm>
          <a:prstGeom prst="straightConnector1">
            <a:avLst/>
          </a:prstGeom>
          <a:noFill/>
          <a:ln w="12700">
            <a:solidFill>
              <a:schemeClr val="accent2"/>
            </a:solidFill>
            <a:round/>
            <a:headEnd/>
            <a:tailEnd type="triangle" w="med" len="med"/>
          </a:ln>
        </p:spPr>
      </p:cxnSp>
      <p:cxnSp>
        <p:nvCxnSpPr>
          <p:cNvPr id="44047" name="AutoShape 13"/>
          <p:cNvCxnSpPr>
            <a:cxnSpLocks noChangeShapeType="1"/>
            <a:stCxn id="44041" idx="0"/>
            <a:endCxn id="44040" idx="2"/>
          </p:cNvCxnSpPr>
          <p:nvPr/>
        </p:nvCxnSpPr>
        <p:spPr bwMode="auto">
          <a:xfrm flipV="1">
            <a:off x="1790700" y="1838325"/>
            <a:ext cx="0" cy="811213"/>
          </a:xfrm>
          <a:prstGeom prst="straightConnector1">
            <a:avLst/>
          </a:prstGeom>
          <a:noFill/>
          <a:ln w="12700">
            <a:solidFill>
              <a:schemeClr val="accent2"/>
            </a:solidFill>
            <a:round/>
            <a:headEnd/>
            <a:tailEnd type="triangle" w="med" len="med"/>
          </a:ln>
        </p:spPr>
      </p:cxnSp>
      <p:cxnSp>
        <p:nvCxnSpPr>
          <p:cNvPr id="44048" name="AutoShape 14"/>
          <p:cNvCxnSpPr>
            <a:cxnSpLocks noChangeShapeType="1"/>
            <a:stCxn id="44040" idx="3"/>
            <a:endCxn id="44043" idx="1"/>
          </p:cNvCxnSpPr>
          <p:nvPr/>
        </p:nvCxnSpPr>
        <p:spPr bwMode="auto">
          <a:xfrm>
            <a:off x="2870200" y="1604963"/>
            <a:ext cx="617538" cy="0"/>
          </a:xfrm>
          <a:prstGeom prst="straightConnector1">
            <a:avLst/>
          </a:prstGeom>
          <a:noFill/>
          <a:ln w="12700">
            <a:solidFill>
              <a:schemeClr val="accent2"/>
            </a:solidFill>
            <a:round/>
            <a:headEnd/>
            <a:tailEnd type="triangle" w="med" len="med"/>
          </a:ln>
        </p:spPr>
      </p:cxnSp>
      <p:cxnSp>
        <p:nvCxnSpPr>
          <p:cNvPr id="44049" name="AutoShape 15"/>
          <p:cNvCxnSpPr>
            <a:cxnSpLocks noChangeShapeType="1"/>
            <a:stCxn id="44041" idx="3"/>
            <a:endCxn id="44044" idx="1"/>
          </p:cNvCxnSpPr>
          <p:nvPr/>
        </p:nvCxnSpPr>
        <p:spPr bwMode="auto">
          <a:xfrm>
            <a:off x="2870200" y="2884488"/>
            <a:ext cx="617538" cy="0"/>
          </a:xfrm>
          <a:prstGeom prst="straightConnector1">
            <a:avLst/>
          </a:prstGeom>
          <a:noFill/>
          <a:ln w="12700">
            <a:solidFill>
              <a:schemeClr val="accent2"/>
            </a:solidFill>
            <a:round/>
            <a:headEnd/>
            <a:tailEnd type="triangle" w="med" len="med"/>
          </a:ln>
        </p:spPr>
      </p:cxnSp>
      <p:cxnSp>
        <p:nvCxnSpPr>
          <p:cNvPr id="44050" name="AutoShape 16"/>
          <p:cNvCxnSpPr>
            <a:cxnSpLocks noChangeShapeType="1"/>
            <a:stCxn id="44042" idx="3"/>
            <a:endCxn id="52237" idx="1"/>
          </p:cNvCxnSpPr>
          <p:nvPr/>
        </p:nvCxnSpPr>
        <p:spPr bwMode="auto">
          <a:xfrm>
            <a:off x="2870200" y="4156075"/>
            <a:ext cx="617538" cy="0"/>
          </a:xfrm>
          <a:prstGeom prst="straightConnector1">
            <a:avLst/>
          </a:prstGeom>
          <a:noFill/>
          <a:ln w="12700">
            <a:solidFill>
              <a:schemeClr val="accent2"/>
            </a:solidFill>
            <a:round/>
            <a:headEnd/>
            <a:tailEnd type="triangle" w="med" len="med"/>
          </a:ln>
        </p:spPr>
      </p:cxnSp>
      <p:cxnSp>
        <p:nvCxnSpPr>
          <p:cNvPr id="44051" name="AutoShape 17"/>
          <p:cNvCxnSpPr>
            <a:cxnSpLocks noChangeShapeType="1"/>
            <a:stCxn id="44044" idx="0"/>
            <a:endCxn id="44043" idx="2"/>
          </p:cNvCxnSpPr>
          <p:nvPr/>
        </p:nvCxnSpPr>
        <p:spPr bwMode="auto">
          <a:xfrm flipV="1">
            <a:off x="4567238" y="1838325"/>
            <a:ext cx="0" cy="811213"/>
          </a:xfrm>
          <a:prstGeom prst="straightConnector1">
            <a:avLst/>
          </a:prstGeom>
          <a:noFill/>
          <a:ln w="12700">
            <a:solidFill>
              <a:schemeClr val="accent2"/>
            </a:solidFill>
            <a:round/>
            <a:headEnd/>
            <a:tailEnd type="triangle" w="med" len="med"/>
          </a:ln>
        </p:spPr>
      </p:cxnSp>
      <p:sp>
        <p:nvSpPr>
          <p:cNvPr id="44052" name="Text Box 18"/>
          <p:cNvSpPr txBox="1">
            <a:spLocks noChangeArrowheads="1"/>
          </p:cNvSpPr>
          <p:nvPr/>
        </p:nvSpPr>
        <p:spPr bwMode="auto">
          <a:xfrm>
            <a:off x="6264275" y="3025775"/>
            <a:ext cx="2200275" cy="304800"/>
          </a:xfrm>
          <a:prstGeom prst="rect">
            <a:avLst/>
          </a:prstGeom>
          <a:noFill/>
          <a:ln w="12700">
            <a:solidFill>
              <a:schemeClr val="accent2"/>
            </a:solidFill>
            <a:miter lim="800000"/>
            <a:headEnd/>
            <a:tailEnd/>
          </a:ln>
        </p:spPr>
        <p:txBody>
          <a:bodyPr>
            <a:spAutoFit/>
          </a:bodyPr>
          <a:lstStyle/>
          <a:p>
            <a:pPr algn="ctr"/>
            <a:r>
              <a:rPr lang="en-GB">
                <a:solidFill>
                  <a:schemeClr val="accent2"/>
                </a:solidFill>
              </a:rPr>
              <a:t>Specific values of</a:t>
            </a:r>
            <a:endParaRPr lang="en-US">
              <a:solidFill>
                <a:schemeClr val="accent2"/>
              </a:solidFill>
            </a:endParaRPr>
          </a:p>
        </p:txBody>
      </p:sp>
      <p:sp>
        <p:nvSpPr>
          <p:cNvPr id="44053" name="Text Box 19"/>
          <p:cNvSpPr txBox="1">
            <a:spLocks noChangeArrowheads="1"/>
          </p:cNvSpPr>
          <p:nvPr/>
        </p:nvSpPr>
        <p:spPr bwMode="blackWhite">
          <a:xfrm>
            <a:off x="6289675" y="1236663"/>
            <a:ext cx="2159000" cy="733425"/>
          </a:xfrm>
          <a:prstGeom prst="rect">
            <a:avLst/>
          </a:prstGeom>
          <a:gradFill rotWithShape="0">
            <a:gsLst>
              <a:gs pos="0">
                <a:srgbClr val="8488C4"/>
              </a:gs>
              <a:gs pos="53000">
                <a:srgbClr val="D4DEFF"/>
              </a:gs>
              <a:gs pos="83000">
                <a:srgbClr val="D4DEFF"/>
              </a:gs>
              <a:gs pos="100000">
                <a:srgbClr val="96AB94"/>
              </a:gs>
            </a:gsLst>
            <a:lin ang="5400000"/>
          </a:gradFill>
          <a:ln w="12700" algn="ctr">
            <a:solidFill>
              <a:schemeClr val="accent2"/>
            </a:solidFill>
            <a:miter lim="800000"/>
            <a:headEnd/>
            <a:tailEnd/>
          </a:ln>
        </p:spPr>
        <p:txBody>
          <a:bodyPr wrap="none" anchor="ctr"/>
          <a:lstStyle/>
          <a:p>
            <a:pPr algn="ctr">
              <a:lnSpc>
                <a:spcPct val="95000"/>
              </a:lnSpc>
            </a:pPr>
            <a:r>
              <a:rPr lang="en-GB" sz="1800" b="1">
                <a:solidFill>
                  <a:schemeClr val="accent2"/>
                </a:solidFill>
              </a:rPr>
              <a:t>Property Class </a:t>
            </a:r>
          </a:p>
          <a:p>
            <a:pPr algn="ctr">
              <a:lnSpc>
                <a:spcPct val="95000"/>
              </a:lnSpc>
            </a:pPr>
            <a:r>
              <a:rPr lang="en-GB" sz="1800" b="1">
                <a:solidFill>
                  <a:schemeClr val="accent2"/>
                </a:solidFill>
              </a:rPr>
              <a:t>Attributes</a:t>
            </a:r>
          </a:p>
        </p:txBody>
      </p:sp>
      <p:sp>
        <p:nvSpPr>
          <p:cNvPr id="52246" name="Text Box 20"/>
          <p:cNvSpPr txBox="1">
            <a:spLocks noChangeArrowheads="1"/>
          </p:cNvSpPr>
          <p:nvPr/>
        </p:nvSpPr>
        <p:spPr bwMode="blackWhite">
          <a:xfrm>
            <a:off x="6289675" y="3789363"/>
            <a:ext cx="2159000" cy="733425"/>
          </a:xfrm>
          <a:prstGeom prst="rect">
            <a:avLst/>
          </a:prstGeom>
          <a:gradFill flip="none" rotWithShape="1">
            <a:gsLst>
              <a:gs pos="0">
                <a:schemeClr val="accent1">
                  <a:lumMod val="75000"/>
                </a:schemeClr>
              </a:gs>
              <a:gs pos="39999">
                <a:srgbClr val="85C2FF"/>
              </a:gs>
              <a:gs pos="70000">
                <a:srgbClr val="C4D6EB"/>
              </a:gs>
              <a:gs pos="100000">
                <a:srgbClr val="FFEBFA"/>
              </a:gs>
            </a:gsLst>
            <a:lin ang="18900000" scaled="0"/>
            <a:tileRect/>
          </a:gradFill>
          <a:ln w="12700" algn="ctr">
            <a:solidFill>
              <a:schemeClr val="accent2"/>
            </a:solidFill>
            <a:miter lim="800000"/>
            <a:headEnd/>
            <a:tailEnd/>
          </a:ln>
        </p:spPr>
        <p:txBody>
          <a:bodyPr wrap="none" anchor="ctr"/>
          <a:lstStyle/>
          <a:p>
            <a:pPr algn="ctr">
              <a:lnSpc>
                <a:spcPct val="95000"/>
              </a:lnSpc>
              <a:defRPr/>
            </a:pPr>
            <a:r>
              <a:rPr lang="en-GB" sz="1800" b="1">
                <a:solidFill>
                  <a:schemeClr val="accent2"/>
                </a:solidFill>
                <a:latin typeface="Arial" charset="0"/>
                <a:cs typeface="+mn-cs"/>
              </a:rPr>
              <a:t>Product</a:t>
            </a:r>
          </a:p>
          <a:p>
            <a:pPr algn="ctr">
              <a:lnSpc>
                <a:spcPct val="95000"/>
              </a:lnSpc>
              <a:defRPr/>
            </a:pPr>
            <a:r>
              <a:rPr lang="en-GB" sz="1800" b="1">
                <a:solidFill>
                  <a:schemeClr val="accent2"/>
                </a:solidFill>
                <a:latin typeface="Arial" charset="0"/>
                <a:cs typeface="+mn-cs"/>
              </a:rPr>
              <a:t>Condition </a:t>
            </a:r>
            <a:endParaRPr lang="en-US" sz="2800" b="1">
              <a:solidFill>
                <a:schemeClr val="accent2"/>
              </a:solidFill>
              <a:latin typeface="Arial" charset="0"/>
              <a:cs typeface="+mn-cs"/>
            </a:endParaRPr>
          </a:p>
        </p:txBody>
      </p:sp>
      <p:sp>
        <p:nvSpPr>
          <p:cNvPr id="44055" name="Text Box 23"/>
          <p:cNvSpPr txBox="1">
            <a:spLocks noChangeArrowheads="1"/>
          </p:cNvSpPr>
          <p:nvPr/>
        </p:nvSpPr>
        <p:spPr bwMode="auto">
          <a:xfrm>
            <a:off x="3668713" y="2109788"/>
            <a:ext cx="1868487" cy="236537"/>
          </a:xfrm>
          <a:prstGeom prst="rect">
            <a:avLst/>
          </a:prstGeom>
          <a:noFill/>
          <a:ln w="12700" algn="ctr">
            <a:solidFill>
              <a:schemeClr val="accent2"/>
            </a:solidFill>
            <a:miter lim="800000"/>
            <a:headEnd/>
            <a:tailEnd/>
          </a:ln>
        </p:spPr>
        <p:txBody>
          <a:bodyPr tIns="10800" bIns="10800">
            <a:spAutoFit/>
          </a:bodyPr>
          <a:lstStyle/>
          <a:p>
            <a:pPr algn="ctr"/>
            <a:r>
              <a:rPr lang="en-GB">
                <a:solidFill>
                  <a:schemeClr val="accent2"/>
                </a:solidFill>
              </a:rPr>
              <a:t>Named types of</a:t>
            </a:r>
            <a:endParaRPr lang="en-US">
              <a:solidFill>
                <a:schemeClr val="accent2"/>
              </a:solidFill>
            </a:endParaRPr>
          </a:p>
        </p:txBody>
      </p:sp>
      <p:cxnSp>
        <p:nvCxnSpPr>
          <p:cNvPr id="44056" name="AutoShape 24"/>
          <p:cNvCxnSpPr>
            <a:cxnSpLocks noChangeShapeType="1"/>
            <a:stCxn id="52246" idx="0"/>
            <a:endCxn id="44053" idx="2"/>
          </p:cNvCxnSpPr>
          <p:nvPr/>
        </p:nvCxnSpPr>
        <p:spPr bwMode="auto">
          <a:xfrm rot="-5400000">
            <a:off x="6459537" y="2879726"/>
            <a:ext cx="1819275" cy="0"/>
          </a:xfrm>
          <a:prstGeom prst="straightConnector1">
            <a:avLst/>
          </a:prstGeom>
          <a:noFill/>
          <a:ln w="12700">
            <a:solidFill>
              <a:schemeClr val="accent2"/>
            </a:solidFill>
            <a:prstDash val="sysDot"/>
            <a:round/>
            <a:headEnd/>
            <a:tailEnd type="triangle" w="med" len="med"/>
          </a:ln>
        </p:spPr>
      </p:cxnSp>
      <p:cxnSp>
        <p:nvCxnSpPr>
          <p:cNvPr id="44057" name="AutoShape 25"/>
          <p:cNvCxnSpPr>
            <a:cxnSpLocks noChangeShapeType="1"/>
          </p:cNvCxnSpPr>
          <p:nvPr/>
        </p:nvCxnSpPr>
        <p:spPr bwMode="auto">
          <a:xfrm flipV="1">
            <a:off x="4567238" y="3117850"/>
            <a:ext cx="0" cy="825500"/>
          </a:xfrm>
          <a:prstGeom prst="straightConnector1">
            <a:avLst/>
          </a:prstGeom>
          <a:noFill/>
          <a:ln w="12700" cap="rnd">
            <a:solidFill>
              <a:schemeClr val="accent2"/>
            </a:solidFill>
            <a:prstDash val="sysDot"/>
            <a:round/>
            <a:headEnd/>
            <a:tailEnd type="triangle" w="med" len="med"/>
          </a:ln>
        </p:spPr>
      </p:cxnSp>
      <p:sp>
        <p:nvSpPr>
          <p:cNvPr id="44058" name="Text Box 26"/>
          <p:cNvSpPr txBox="1">
            <a:spLocks noChangeArrowheads="1"/>
          </p:cNvSpPr>
          <p:nvPr/>
        </p:nvSpPr>
        <p:spPr bwMode="auto">
          <a:xfrm>
            <a:off x="3538538" y="3392488"/>
            <a:ext cx="2200275" cy="304800"/>
          </a:xfrm>
          <a:prstGeom prst="rect">
            <a:avLst/>
          </a:prstGeom>
          <a:noFill/>
          <a:ln w="12700">
            <a:solidFill>
              <a:schemeClr val="accent2"/>
            </a:solidFill>
            <a:miter lim="800000"/>
            <a:headEnd/>
            <a:tailEnd/>
          </a:ln>
        </p:spPr>
        <p:txBody>
          <a:bodyPr>
            <a:spAutoFit/>
          </a:bodyPr>
          <a:lstStyle/>
          <a:p>
            <a:pPr algn="ctr"/>
            <a:r>
              <a:rPr lang="en-GB">
                <a:solidFill>
                  <a:schemeClr val="accent2"/>
                </a:solidFill>
              </a:rPr>
              <a:t>Sub set of</a:t>
            </a:r>
            <a:endParaRPr lang="en-US">
              <a:solidFill>
                <a:schemeClr val="accent2"/>
              </a:solidFill>
            </a:endParaRPr>
          </a:p>
        </p:txBody>
      </p:sp>
      <p:sp>
        <p:nvSpPr>
          <p:cNvPr id="68635" name="Text Box 28"/>
          <p:cNvSpPr txBox="1">
            <a:spLocks noChangeArrowheads="1"/>
          </p:cNvSpPr>
          <p:nvPr/>
        </p:nvSpPr>
        <p:spPr bwMode="blackWhite">
          <a:xfrm>
            <a:off x="711200" y="5446713"/>
            <a:ext cx="2159000" cy="468312"/>
          </a:xfrm>
          <a:prstGeom prst="rect">
            <a:avLst/>
          </a:prstGeom>
          <a:gradFill rotWithShape="0">
            <a:gsLst>
              <a:gs pos="0">
                <a:srgbClr val="FFFFFF"/>
              </a:gs>
              <a:gs pos="100000">
                <a:schemeClr val="accent1"/>
              </a:gs>
            </a:gsLst>
            <a:lin ang="5400000" scaled="1"/>
          </a:gradFill>
          <a:ln w="12700" algn="ctr">
            <a:solidFill>
              <a:schemeClr val="accent2"/>
            </a:solidFill>
            <a:miter lim="800000"/>
            <a:headEnd/>
            <a:tailEnd/>
          </a:ln>
        </p:spPr>
        <p:txBody>
          <a:bodyPr wrap="none" anchor="ctr"/>
          <a:lstStyle/>
          <a:p>
            <a:pPr algn="ctr">
              <a:lnSpc>
                <a:spcPct val="95000"/>
              </a:lnSpc>
            </a:pPr>
            <a:r>
              <a:rPr lang="en-GB" sz="1800" b="1">
                <a:solidFill>
                  <a:schemeClr val="accent2"/>
                </a:solidFill>
              </a:rPr>
              <a:t>Arrangement</a:t>
            </a:r>
            <a:endParaRPr lang="en-US" sz="1800" b="1">
              <a:solidFill>
                <a:schemeClr val="accent2"/>
              </a:solidFill>
            </a:endParaRPr>
          </a:p>
        </p:txBody>
      </p:sp>
      <p:sp>
        <p:nvSpPr>
          <p:cNvPr id="52252" name="Text Box 29"/>
          <p:cNvSpPr txBox="1">
            <a:spLocks noChangeArrowheads="1"/>
          </p:cNvSpPr>
          <p:nvPr/>
        </p:nvSpPr>
        <p:spPr bwMode="blackWhite">
          <a:xfrm>
            <a:off x="6288088" y="5321300"/>
            <a:ext cx="2159000" cy="719138"/>
          </a:xfrm>
          <a:prstGeom prst="rect">
            <a:avLst/>
          </a:prstGeom>
          <a:gradFill flip="none" rotWithShape="1">
            <a:gsLst>
              <a:gs pos="0">
                <a:schemeClr val="accent1">
                  <a:lumMod val="75000"/>
                </a:schemeClr>
              </a:gs>
              <a:gs pos="39999">
                <a:srgbClr val="85C2FF"/>
              </a:gs>
              <a:gs pos="70000">
                <a:srgbClr val="C4D6EB"/>
              </a:gs>
              <a:gs pos="100000">
                <a:srgbClr val="FFEBFA"/>
              </a:gs>
            </a:gsLst>
            <a:lin ang="18900000" scaled="0"/>
            <a:tileRect/>
          </a:gradFill>
          <a:ln w="12700" algn="ctr">
            <a:solidFill>
              <a:schemeClr val="accent2"/>
            </a:solidFill>
            <a:miter lim="800000"/>
            <a:headEnd/>
            <a:tailEnd/>
          </a:ln>
        </p:spPr>
        <p:txBody>
          <a:bodyPr wrap="none" anchor="ctr"/>
          <a:lstStyle/>
          <a:p>
            <a:pPr algn="ctr">
              <a:lnSpc>
                <a:spcPct val="95000"/>
              </a:lnSpc>
              <a:defRPr/>
            </a:pPr>
            <a:r>
              <a:rPr lang="en-GB" sz="1800" b="1">
                <a:solidFill>
                  <a:schemeClr val="accent2"/>
                </a:solidFill>
                <a:latin typeface="Arial" charset="0"/>
                <a:cs typeface="+mn-cs"/>
              </a:rPr>
              <a:t>Arrangement</a:t>
            </a:r>
          </a:p>
          <a:p>
            <a:pPr algn="ctr">
              <a:lnSpc>
                <a:spcPct val="95000"/>
              </a:lnSpc>
              <a:defRPr/>
            </a:pPr>
            <a:r>
              <a:rPr lang="en-GB" sz="1800" b="1">
                <a:solidFill>
                  <a:schemeClr val="accent2"/>
                </a:solidFill>
                <a:latin typeface="Arial" charset="0"/>
                <a:cs typeface="+mn-cs"/>
              </a:rPr>
              <a:t>Conditions</a:t>
            </a:r>
            <a:endParaRPr lang="en-US" sz="1800" b="1">
              <a:solidFill>
                <a:schemeClr val="accent2"/>
              </a:solidFill>
              <a:latin typeface="Arial" charset="0"/>
              <a:cs typeface="+mn-cs"/>
            </a:endParaRPr>
          </a:p>
        </p:txBody>
      </p:sp>
      <p:cxnSp>
        <p:nvCxnSpPr>
          <p:cNvPr id="44061" name="AutoShape 30"/>
          <p:cNvCxnSpPr>
            <a:cxnSpLocks noChangeShapeType="1"/>
            <a:stCxn id="52237" idx="3"/>
            <a:endCxn id="52246" idx="1"/>
          </p:cNvCxnSpPr>
          <p:nvPr/>
        </p:nvCxnSpPr>
        <p:spPr bwMode="auto">
          <a:xfrm>
            <a:off x="5646738" y="4156075"/>
            <a:ext cx="642937" cy="0"/>
          </a:xfrm>
          <a:prstGeom prst="straightConnector1">
            <a:avLst/>
          </a:prstGeom>
          <a:noFill/>
          <a:ln w="12700">
            <a:solidFill>
              <a:schemeClr val="accent2"/>
            </a:solidFill>
            <a:round/>
            <a:headEnd/>
            <a:tailEnd type="triangle" w="med" len="med"/>
          </a:ln>
        </p:spPr>
      </p:cxnSp>
      <p:cxnSp>
        <p:nvCxnSpPr>
          <p:cNvPr id="44062" name="AutoShape 31"/>
          <p:cNvCxnSpPr>
            <a:cxnSpLocks noChangeShapeType="1"/>
            <a:stCxn id="44043" idx="3"/>
            <a:endCxn id="44053" idx="1"/>
          </p:cNvCxnSpPr>
          <p:nvPr/>
        </p:nvCxnSpPr>
        <p:spPr bwMode="auto">
          <a:xfrm flipV="1">
            <a:off x="5646738" y="1603375"/>
            <a:ext cx="642937" cy="1588"/>
          </a:xfrm>
          <a:prstGeom prst="straightConnector1">
            <a:avLst/>
          </a:prstGeom>
          <a:noFill/>
          <a:ln w="12700">
            <a:solidFill>
              <a:schemeClr val="accent2"/>
            </a:solidFill>
            <a:round/>
            <a:headEnd/>
            <a:tailEnd type="triangle" w="med" len="med"/>
          </a:ln>
        </p:spPr>
      </p:cxnSp>
      <p:cxnSp>
        <p:nvCxnSpPr>
          <p:cNvPr id="68639" name="AutoShape 33"/>
          <p:cNvCxnSpPr>
            <a:cxnSpLocks noChangeShapeType="1"/>
            <a:stCxn id="68635" idx="3"/>
            <a:endCxn id="52252" idx="1"/>
          </p:cNvCxnSpPr>
          <p:nvPr/>
        </p:nvCxnSpPr>
        <p:spPr bwMode="auto">
          <a:xfrm>
            <a:off x="2870200" y="5681663"/>
            <a:ext cx="3417888" cy="0"/>
          </a:xfrm>
          <a:prstGeom prst="straightConnector1">
            <a:avLst/>
          </a:prstGeom>
          <a:noFill/>
          <a:ln w="12700">
            <a:solidFill>
              <a:schemeClr val="accent2"/>
            </a:solidFill>
            <a:round/>
            <a:headEnd/>
            <a:tailEnd type="triangle" w="med" len="med"/>
          </a:ln>
        </p:spPr>
      </p:cxnSp>
      <p:cxnSp>
        <p:nvCxnSpPr>
          <p:cNvPr id="68640" name="AutoShape 34"/>
          <p:cNvCxnSpPr>
            <a:cxnSpLocks noChangeShapeType="1"/>
            <a:stCxn id="52252" idx="0"/>
            <a:endCxn id="52246" idx="2"/>
          </p:cNvCxnSpPr>
          <p:nvPr/>
        </p:nvCxnSpPr>
        <p:spPr bwMode="auto">
          <a:xfrm flipV="1">
            <a:off x="7367588" y="4522788"/>
            <a:ext cx="1587" cy="798512"/>
          </a:xfrm>
          <a:prstGeom prst="straightConnector1">
            <a:avLst/>
          </a:prstGeom>
          <a:noFill/>
          <a:ln w="12700">
            <a:solidFill>
              <a:schemeClr val="accent2"/>
            </a:solidFill>
            <a:round/>
            <a:headEnd/>
            <a:tailEnd type="triangle" w="med" len="med"/>
          </a:ln>
        </p:spPr>
      </p:cxnSp>
      <p:cxnSp>
        <p:nvCxnSpPr>
          <p:cNvPr id="68641" name="AutoShape 35"/>
          <p:cNvCxnSpPr>
            <a:cxnSpLocks noChangeShapeType="1"/>
            <a:stCxn id="68635" idx="0"/>
            <a:endCxn id="44042" idx="2"/>
          </p:cNvCxnSpPr>
          <p:nvPr/>
        </p:nvCxnSpPr>
        <p:spPr bwMode="auto">
          <a:xfrm flipV="1">
            <a:off x="1790700" y="4389438"/>
            <a:ext cx="0" cy="1057275"/>
          </a:xfrm>
          <a:prstGeom prst="straightConnector1">
            <a:avLst/>
          </a:prstGeom>
          <a:noFill/>
          <a:ln w="12700">
            <a:solidFill>
              <a:schemeClr val="accent2"/>
            </a:solidFill>
            <a:round/>
            <a:headEnd/>
            <a:tailEnd type="triangle" w="med" len="med"/>
          </a:ln>
        </p:spPr>
      </p:cxnSp>
      <p:sp>
        <p:nvSpPr>
          <p:cNvPr id="68642" name="Text Box 36"/>
          <p:cNvSpPr txBox="1">
            <a:spLocks noChangeArrowheads="1"/>
          </p:cNvSpPr>
          <p:nvPr/>
        </p:nvSpPr>
        <p:spPr bwMode="auto">
          <a:xfrm>
            <a:off x="6257925" y="4926013"/>
            <a:ext cx="2200275" cy="304800"/>
          </a:xfrm>
          <a:prstGeom prst="rect">
            <a:avLst/>
          </a:prstGeom>
          <a:noFill/>
          <a:ln w="12700">
            <a:solidFill>
              <a:schemeClr val="accent2"/>
            </a:solidFill>
            <a:miter lim="800000"/>
            <a:headEnd/>
            <a:tailEnd/>
          </a:ln>
        </p:spPr>
        <p:txBody>
          <a:bodyPr>
            <a:spAutoFit/>
          </a:bodyPr>
          <a:lstStyle/>
          <a:p>
            <a:pPr algn="ctr"/>
            <a:r>
              <a:rPr lang="en-GB">
                <a:solidFill>
                  <a:schemeClr val="accent2"/>
                </a:solidFill>
              </a:rPr>
              <a:t>Specific instances of</a:t>
            </a:r>
            <a:endParaRPr lang="en-US">
              <a:solidFill>
                <a:schemeClr val="accent2"/>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35"/>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8" fill="hold" nodeType="afterEffect">
                                  <p:stCondLst>
                                    <p:cond delay="500"/>
                                  </p:stCondLst>
                                  <p:childTnLst>
                                    <p:set>
                                      <p:cBhvr>
                                        <p:cTn id="9" dur="1" fill="hold">
                                          <p:stCondLst>
                                            <p:cond delay="0"/>
                                          </p:stCondLst>
                                        </p:cTn>
                                        <p:tgtEl>
                                          <p:spTgt spid="68639"/>
                                        </p:tgtEl>
                                        <p:attrNameLst>
                                          <p:attrName>style.visibility</p:attrName>
                                        </p:attrNameLst>
                                      </p:cBhvr>
                                      <p:to>
                                        <p:strVal val="visible"/>
                                      </p:to>
                                    </p:set>
                                    <p:animEffect transition="in" filter="wipe(left)">
                                      <p:cBhvr>
                                        <p:cTn id="10" dur="1000"/>
                                        <p:tgtEl>
                                          <p:spTgt spid="68639"/>
                                        </p:tgtEl>
                                      </p:cBhvr>
                                    </p:animEffect>
                                  </p:childTnLst>
                                </p:cTn>
                              </p:par>
                            </p:childTnLst>
                          </p:cTn>
                        </p:par>
                        <p:par>
                          <p:cTn id="11" fill="hold" nodeType="afterGroup">
                            <p:stCondLst>
                              <p:cond delay="1500"/>
                            </p:stCondLst>
                            <p:childTnLst>
                              <p:par>
                                <p:cTn id="12" presetID="1" presetClass="entr" presetSubtype="0" fill="hold" grpId="0" nodeType="afterEffect">
                                  <p:stCondLst>
                                    <p:cond delay="500"/>
                                  </p:stCondLst>
                                  <p:childTnLst>
                                    <p:set>
                                      <p:cBhvr>
                                        <p:cTn id="13" dur="1" fill="hold">
                                          <p:stCondLst>
                                            <p:cond delay="0"/>
                                          </p:stCondLst>
                                        </p:cTn>
                                        <p:tgtEl>
                                          <p:spTgt spid="52252"/>
                                        </p:tgtEl>
                                        <p:attrNameLst>
                                          <p:attrName>style.visibility</p:attrName>
                                        </p:attrNameLst>
                                      </p:cBhvr>
                                      <p:to>
                                        <p:strVal val="visible"/>
                                      </p:to>
                                    </p:set>
                                  </p:childTnLst>
                                </p:cTn>
                              </p:par>
                            </p:childTnLst>
                          </p:cTn>
                        </p:par>
                        <p:par>
                          <p:cTn id="14" fill="hold" nodeType="afterGroup">
                            <p:stCondLst>
                              <p:cond delay="2000"/>
                            </p:stCondLst>
                            <p:childTnLst>
                              <p:par>
                                <p:cTn id="15" presetID="1" presetClass="entr" presetSubtype="0" fill="hold" grpId="0" nodeType="afterEffect">
                                  <p:stCondLst>
                                    <p:cond delay="2000"/>
                                  </p:stCondLst>
                                  <p:childTnLst>
                                    <p:set>
                                      <p:cBhvr>
                                        <p:cTn id="16" dur="1" fill="hold">
                                          <p:stCondLst>
                                            <p:cond delay="0"/>
                                          </p:stCondLst>
                                        </p:cTn>
                                        <p:tgtEl>
                                          <p:spTgt spid="68612">
                                            <p:bg/>
                                          </p:spTgt>
                                        </p:tgtEl>
                                        <p:attrNameLst>
                                          <p:attrName>style.visibility</p:attrName>
                                        </p:attrNameLst>
                                      </p:cBhvr>
                                      <p:to>
                                        <p:strVal val="visible"/>
                                      </p:to>
                                    </p:set>
                                  </p:childTnLst>
                                </p:cTn>
                              </p:par>
                            </p:childTnLst>
                          </p:cTn>
                        </p:par>
                        <p:par>
                          <p:cTn id="17" fill="hold" nodeType="afterGroup">
                            <p:stCondLst>
                              <p:cond delay="4000"/>
                            </p:stCondLst>
                            <p:childTnLst>
                              <p:par>
                                <p:cTn id="18" presetID="1" presetClass="entr" presetSubtype="0" fill="hold" grpId="0" nodeType="afterEffect">
                                  <p:stCondLst>
                                    <p:cond delay="2000"/>
                                  </p:stCondLst>
                                  <p:childTnLst>
                                    <p:set>
                                      <p:cBhvr>
                                        <p:cTn id="19" dur="1" fill="hold">
                                          <p:stCondLst>
                                            <p:cond delay="0"/>
                                          </p:stCondLst>
                                        </p:cTn>
                                        <p:tgtEl>
                                          <p:spTgt spid="68612">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nodeType="clickEffect">
                                  <p:stCondLst>
                                    <p:cond delay="0"/>
                                  </p:stCondLst>
                                  <p:childTnLst>
                                    <p:set>
                                      <p:cBhvr>
                                        <p:cTn id="23" dur="1" fill="hold">
                                          <p:stCondLst>
                                            <p:cond delay="0"/>
                                          </p:stCondLst>
                                        </p:cTn>
                                        <p:tgtEl>
                                          <p:spTgt spid="68641"/>
                                        </p:tgtEl>
                                        <p:attrNameLst>
                                          <p:attrName>style.visibility</p:attrName>
                                        </p:attrNameLst>
                                      </p:cBhvr>
                                      <p:to>
                                        <p:strVal val="visible"/>
                                      </p:to>
                                    </p:set>
                                    <p:animEffect transition="in" filter="wipe(down)">
                                      <p:cBhvr>
                                        <p:cTn id="24" dur="500"/>
                                        <p:tgtEl>
                                          <p:spTgt spid="68641"/>
                                        </p:tgtEl>
                                      </p:cBhvr>
                                    </p:animEffect>
                                  </p:childTnLst>
                                </p:cTn>
                              </p:par>
                            </p:childTnLst>
                          </p:cTn>
                        </p:par>
                        <p:par>
                          <p:cTn id="25" fill="hold" nodeType="afterGroup">
                            <p:stCondLst>
                              <p:cond delay="500"/>
                            </p:stCondLst>
                            <p:childTnLst>
                              <p:par>
                                <p:cTn id="26" presetID="22" presetClass="entr" presetSubtype="4" fill="hold" nodeType="afterEffect">
                                  <p:stCondLst>
                                    <p:cond delay="500"/>
                                  </p:stCondLst>
                                  <p:childTnLst>
                                    <p:set>
                                      <p:cBhvr>
                                        <p:cTn id="27" dur="1" fill="hold">
                                          <p:stCondLst>
                                            <p:cond delay="0"/>
                                          </p:stCondLst>
                                        </p:cTn>
                                        <p:tgtEl>
                                          <p:spTgt spid="68640"/>
                                        </p:tgtEl>
                                        <p:attrNameLst>
                                          <p:attrName>style.visibility</p:attrName>
                                        </p:attrNameLst>
                                      </p:cBhvr>
                                      <p:to>
                                        <p:strVal val="visible"/>
                                      </p:to>
                                    </p:set>
                                    <p:animEffect transition="in" filter="wipe(down)">
                                      <p:cBhvr>
                                        <p:cTn id="28" dur="500"/>
                                        <p:tgtEl>
                                          <p:spTgt spid="68640"/>
                                        </p:tgtEl>
                                      </p:cBhvr>
                                    </p:animEffect>
                                  </p:childTnLst>
                                </p:cTn>
                              </p:par>
                            </p:childTnLst>
                          </p:cTn>
                        </p:par>
                        <p:par>
                          <p:cTn id="29" fill="hold" nodeType="afterGroup">
                            <p:stCondLst>
                              <p:cond delay="1500"/>
                            </p:stCondLst>
                            <p:childTnLst>
                              <p:par>
                                <p:cTn id="30" presetID="1" presetClass="entr" presetSubtype="0" fill="hold" grpId="0" nodeType="afterEffect">
                                  <p:stCondLst>
                                    <p:cond delay="0"/>
                                  </p:stCondLst>
                                  <p:childTnLst>
                                    <p:set>
                                      <p:cBhvr>
                                        <p:cTn id="31" dur="1" fill="hold">
                                          <p:stCondLst>
                                            <p:cond delay="0"/>
                                          </p:stCondLst>
                                        </p:cTn>
                                        <p:tgtEl>
                                          <p:spTgt spid="68642">
                                            <p:bg/>
                                          </p:spTgt>
                                        </p:tgtEl>
                                        <p:attrNameLst>
                                          <p:attrName>style.visibility</p:attrName>
                                        </p:attrNameLst>
                                      </p:cBhvr>
                                      <p:to>
                                        <p:strVal val="visible"/>
                                      </p:to>
                                    </p:set>
                                  </p:childTnLst>
                                </p:cTn>
                              </p:par>
                            </p:childTnLst>
                          </p:cTn>
                        </p:par>
                        <p:par>
                          <p:cTn id="32" fill="hold" nodeType="afterGroup">
                            <p:stCondLst>
                              <p:cond delay="1500"/>
                            </p:stCondLst>
                            <p:childTnLst>
                              <p:par>
                                <p:cTn id="33" presetID="1" presetClass="entr" presetSubtype="0" fill="hold" grpId="0" nodeType="afterEffect">
                                  <p:stCondLst>
                                    <p:cond delay="0"/>
                                  </p:stCondLst>
                                  <p:childTnLst>
                                    <p:set>
                                      <p:cBhvr>
                                        <p:cTn id="34" dur="1" fill="hold">
                                          <p:stCondLst>
                                            <p:cond delay="0"/>
                                          </p:stCondLst>
                                        </p:cTn>
                                        <p:tgtEl>
                                          <p:spTgt spid="68642">
                                            <p:txEl>
                                              <p:pRg st="0" end="0"/>
                                            </p:txEl>
                                          </p:spTgt>
                                        </p:tgtEl>
                                        <p:attrNameLst>
                                          <p:attrName>style.visibility</p:attrName>
                                        </p:attrNameLst>
                                      </p:cBhvr>
                                      <p:to>
                                        <p:strVal val="visible"/>
                                      </p:to>
                                    </p:set>
                                  </p:childTnLst>
                                </p:cTn>
                              </p:par>
                            </p:childTnLst>
                          </p:cTn>
                        </p:par>
                        <p:par>
                          <p:cTn id="35" fill="hold" nodeType="afterGroup">
                            <p:stCondLst>
                              <p:cond delay="1500"/>
                            </p:stCondLst>
                            <p:childTnLst>
                              <p:par>
                                <p:cTn id="36" presetID="1" presetClass="entr" presetSubtype="0" fill="hold" nodeType="afterEffect">
                                  <p:stCondLst>
                                    <p:cond delay="0"/>
                                  </p:stCondLst>
                                  <p:childTnLst>
                                    <p:set>
                                      <p:cBhvr>
                                        <p:cTn id="37" dur="1" fill="hold">
                                          <p:stCondLst>
                                            <p:cond delay="0"/>
                                          </p:stCondLst>
                                        </p:cTn>
                                        <p:tgtEl>
                                          <p:spTgt spid="68612">
                                            <p:txEl>
                                              <p:pRg st="0" end="0"/>
                                            </p:txEl>
                                          </p:spTgt>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8613">
                                            <p:bg/>
                                          </p:spTgt>
                                        </p:tgtEl>
                                        <p:attrNameLst>
                                          <p:attrName>style.visibility</p:attrName>
                                        </p:attrNameLst>
                                      </p:cBhvr>
                                      <p:to>
                                        <p:strVal val="visible"/>
                                      </p:to>
                                    </p:set>
                                    <p:animEffect transition="in" filter="wipe(down)">
                                      <p:cBhvr>
                                        <p:cTn id="42" dur="1000"/>
                                        <p:tgtEl>
                                          <p:spTgt spid="68613">
                                            <p:bg/>
                                          </p:spTgt>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68613">
                                            <p:txEl>
                                              <p:pRg st="0" end="0"/>
                                            </p:txEl>
                                          </p:spTgt>
                                        </p:tgtEl>
                                        <p:attrNameLst>
                                          <p:attrName>style.visibility</p:attrName>
                                        </p:attrNameLst>
                                      </p:cBhvr>
                                      <p:to>
                                        <p:strVal val="visible"/>
                                      </p:to>
                                    </p:set>
                                    <p:animEffect transition="in" filter="wipe(down)">
                                      <p:cBhvr>
                                        <p:cTn id="45" dur="1000"/>
                                        <p:tgtEl>
                                          <p:spTgt spid="68613">
                                            <p:txEl>
                                              <p:pRg st="0" end="0"/>
                                            </p:txEl>
                                          </p:spTgt>
                                        </p:tgtEl>
                                      </p:cBhvr>
                                    </p:animEffect>
                                  </p:childTnLst>
                                </p:cTn>
                              </p:par>
                            </p:childTnLst>
                          </p:cTn>
                        </p:par>
                        <p:par>
                          <p:cTn id="46" fill="hold" nodeType="afterGroup">
                            <p:stCondLst>
                              <p:cond delay="1000"/>
                            </p:stCondLst>
                            <p:childTnLst>
                              <p:par>
                                <p:cTn id="47" presetID="1" presetClass="entr" presetSubtype="0" fill="hold" nodeType="afterEffect">
                                  <p:stCondLst>
                                    <p:cond delay="1000"/>
                                  </p:stCondLst>
                                  <p:childTnLst>
                                    <p:set>
                                      <p:cBhvr>
                                        <p:cTn id="48" dur="1" fill="hold">
                                          <p:stCondLst>
                                            <p:cond delay="0"/>
                                          </p:stCondLst>
                                        </p:cTn>
                                        <p:tgtEl>
                                          <p:spTgt spid="686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2" grpId="0" build="allAtOnce" animBg="1"/>
      <p:bldP spid="68613" grpId="0" build="allAtOnce" animBg="1"/>
      <p:bldP spid="68635" grpId="0" animBg="1"/>
      <p:bldP spid="52252" grpId="0" animBg="1"/>
      <p:bldP spid="68642" grpId="0" build="allAtOnce"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76200" y="144462"/>
            <a:ext cx="7010400" cy="769937"/>
          </a:xfrm>
        </p:spPr>
        <p:txBody>
          <a:bodyPr/>
          <a:lstStyle/>
          <a:p>
            <a:r>
              <a:rPr lang="en-US" dirty="0" smtClean="0"/>
              <a:t>Product Builder and Catalog - Overview</a:t>
            </a:r>
          </a:p>
        </p:txBody>
      </p:sp>
      <p:sp>
        <p:nvSpPr>
          <p:cNvPr id="47107" name="Slide Number Placeholder 3"/>
          <p:cNvSpPr>
            <a:spLocks noGrp="1"/>
          </p:cNvSpPr>
          <p:nvPr>
            <p:ph type="sldNum" sz="quarter" idx="10"/>
          </p:nvPr>
        </p:nvSpPr>
        <p:spPr>
          <a:noFill/>
        </p:spPr>
        <p:txBody>
          <a:bodyPr/>
          <a:lstStyle/>
          <a:p>
            <a:r>
              <a:rPr lang="en-GB" smtClean="0">
                <a:latin typeface="Arial" pitchFamily="34" charset="0"/>
              </a:rPr>
              <a:t>Slide </a:t>
            </a:r>
            <a:fld id="{C1F843E0-834E-4982-887D-4DD932DF342E}" type="slidenum">
              <a:rPr lang="en-GB" smtClean="0">
                <a:latin typeface="Arial" pitchFamily="34" charset="0"/>
              </a:rPr>
              <a:pPr/>
              <a:t>17</a:t>
            </a:fld>
            <a:endParaRPr lang="en-GB" smtClean="0">
              <a:latin typeface="Arial" pitchFamily="34" charset="0"/>
            </a:endParaRPr>
          </a:p>
        </p:txBody>
      </p:sp>
      <p:sp>
        <p:nvSpPr>
          <p:cNvPr id="5" name="Rectangle 4"/>
          <p:cNvSpPr>
            <a:spLocks noChangeArrowheads="1"/>
          </p:cNvSpPr>
          <p:nvPr/>
        </p:nvSpPr>
        <p:spPr bwMode="auto">
          <a:xfrm>
            <a:off x="347663" y="3286125"/>
            <a:ext cx="1295400" cy="584200"/>
          </a:xfrm>
          <a:prstGeom prst="rect">
            <a:avLst/>
          </a:prstGeom>
          <a:gradFill rotWithShape="0">
            <a:gsLst>
              <a:gs pos="0">
                <a:schemeClr val="accent1"/>
              </a:gs>
              <a:gs pos="50000">
                <a:schemeClr val="accent1">
                  <a:gamma/>
                  <a:tint val="47451"/>
                  <a:invGamma/>
                </a:schemeClr>
              </a:gs>
              <a:gs pos="100000">
                <a:schemeClr val="accent1"/>
              </a:gs>
            </a:gsLst>
            <a:lin ang="5400000" scaled="1"/>
          </a:gradFill>
          <a:ln w="25400">
            <a:miter lim="800000"/>
            <a:headEnd/>
            <a:tailEnd/>
          </a:ln>
          <a:effectLst/>
          <a:scene3d>
            <a:camera prst="legacyPerspectiveTopRight"/>
            <a:lightRig rig="legacyFlat3" dir="b"/>
          </a:scene3d>
          <a:sp3d extrusionH="887400" prstMaterial="legacyMatte">
            <a:bevelT w="13500" h="13500" prst="angle"/>
            <a:bevelB w="13500" h="13500" prst="angle"/>
            <a:extrusionClr>
              <a:schemeClr val="accent1"/>
            </a:extrusionClr>
          </a:sp3d>
        </p:spPr>
        <p:txBody>
          <a:bodyPr anchor="ctr">
            <a:spAutoFit/>
            <a:flatTx/>
          </a:bodyPr>
          <a:lstStyle/>
          <a:p>
            <a:pPr algn="ctr" eaLnBrk="0" hangingPunct="0">
              <a:spcBef>
                <a:spcPct val="20000"/>
              </a:spcBef>
              <a:defRPr/>
            </a:pPr>
            <a:r>
              <a:rPr lang="en-US" sz="1600" b="1" i="1" dirty="0">
                <a:solidFill>
                  <a:schemeClr val="accent2"/>
                </a:solidFill>
                <a:latin typeface="Arial" charset="0"/>
                <a:cs typeface="+mn-cs"/>
              </a:rPr>
              <a:t>AA Product Builder</a:t>
            </a:r>
          </a:p>
        </p:txBody>
      </p:sp>
      <p:sp>
        <p:nvSpPr>
          <p:cNvPr id="7" name="Rectangle 6"/>
          <p:cNvSpPr>
            <a:spLocks noChangeArrowheads="1"/>
          </p:cNvSpPr>
          <p:nvPr/>
        </p:nvSpPr>
        <p:spPr bwMode="auto">
          <a:xfrm>
            <a:off x="2214563" y="1071563"/>
            <a:ext cx="1500187" cy="338137"/>
          </a:xfrm>
          <a:prstGeom prst="rect">
            <a:avLst/>
          </a:prstGeom>
          <a:gradFill rotWithShape="0">
            <a:gsLst>
              <a:gs pos="0">
                <a:srgbClr val="FFFFFF"/>
              </a:gs>
              <a:gs pos="100000">
                <a:schemeClr val="accent1"/>
              </a:gs>
            </a:gsLst>
            <a:path path="shape">
              <a:fillToRect l="50000" t="50000" r="50000" b="50000"/>
            </a:path>
          </a:gra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accent1"/>
            </a:extrusionClr>
          </a:sp3d>
        </p:spPr>
        <p:txBody>
          <a:bodyPr anchor="ctr">
            <a:spAutoFit/>
            <a:flatTx/>
          </a:bodyPr>
          <a:lstStyle/>
          <a:p>
            <a:pPr algn="ctr" eaLnBrk="0" hangingPunct="0">
              <a:spcBef>
                <a:spcPct val="20000"/>
              </a:spcBef>
            </a:pPr>
            <a:r>
              <a:rPr lang="en-US" sz="1600" b="1" i="1">
                <a:solidFill>
                  <a:schemeClr val="accent2"/>
                </a:solidFill>
              </a:rPr>
              <a:t>AA Products</a:t>
            </a:r>
          </a:p>
        </p:txBody>
      </p:sp>
      <p:sp>
        <p:nvSpPr>
          <p:cNvPr id="11" name="Rectangle 10"/>
          <p:cNvSpPr>
            <a:spLocks noChangeArrowheads="1"/>
          </p:cNvSpPr>
          <p:nvPr/>
        </p:nvSpPr>
        <p:spPr bwMode="auto">
          <a:xfrm>
            <a:off x="2285955" y="1857364"/>
            <a:ext cx="1447800" cy="1077218"/>
          </a:xfrm>
          <a:prstGeom prst="rect">
            <a:avLst/>
          </a:prstGeom>
          <a:gradFill flip="none" rotWithShape="1">
            <a:gsLst>
              <a:gs pos="0">
                <a:srgbClr val="FFFFFF"/>
              </a:gs>
              <a:gs pos="100000">
                <a:schemeClr val="accent1"/>
              </a:gs>
            </a:gsLst>
            <a:path path="circle">
              <a:fillToRect r="100000" b="100000"/>
            </a:path>
            <a:tileRect l="-100000" t="-100000"/>
          </a:gra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accent1"/>
            </a:extrusionClr>
          </a:sp3d>
        </p:spPr>
        <p:txBody>
          <a:bodyPr anchor="ctr">
            <a:spAutoFit/>
            <a:flatTx/>
          </a:bodyPr>
          <a:lstStyle/>
          <a:p>
            <a:pPr algn="ctr" eaLnBrk="0" hangingPunct="0">
              <a:spcBef>
                <a:spcPct val="20000"/>
              </a:spcBef>
              <a:defRPr/>
            </a:pPr>
            <a:r>
              <a:rPr lang="en-US" sz="1600" b="1" i="1" dirty="0">
                <a:solidFill>
                  <a:schemeClr val="accent2"/>
                </a:solidFill>
                <a:latin typeface="Arial" charset="0"/>
                <a:cs typeface="+mn-cs"/>
              </a:rPr>
              <a:t>Retail modules AC, AZ, LD and MG</a:t>
            </a:r>
          </a:p>
        </p:txBody>
      </p:sp>
      <p:sp>
        <p:nvSpPr>
          <p:cNvPr id="12" name="Rectangle 8"/>
          <p:cNvSpPr>
            <a:spLocks noChangeArrowheads="1"/>
          </p:cNvSpPr>
          <p:nvPr/>
        </p:nvSpPr>
        <p:spPr bwMode="auto">
          <a:xfrm>
            <a:off x="2266950" y="5702300"/>
            <a:ext cx="1519238" cy="584200"/>
          </a:xfrm>
          <a:prstGeom prst="rect">
            <a:avLst/>
          </a:prstGeom>
          <a:gradFill rotWithShape="0">
            <a:gsLst>
              <a:gs pos="0">
                <a:schemeClr val="accent2">
                  <a:lumMod val="40000"/>
                  <a:lumOff val="60000"/>
                  <a:alpha val="99000"/>
                </a:schemeClr>
              </a:gs>
              <a:gs pos="100000">
                <a:srgbClr val="FFFFFF"/>
              </a:gs>
            </a:gsLst>
            <a:path path="shape">
              <a:fillToRect l="50000" t="50000" r="50000" b="50000"/>
            </a:path>
          </a:gra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accent1">
                <a:lumMod val="90000"/>
              </a:schemeClr>
            </a:extrusionClr>
          </a:sp3d>
        </p:spPr>
        <p:txBody>
          <a:bodyPr anchor="ctr">
            <a:spAutoFit/>
            <a:flatTx/>
          </a:bodyPr>
          <a:lstStyle/>
          <a:p>
            <a:pPr algn="ctr" eaLnBrk="0" hangingPunct="0">
              <a:spcBef>
                <a:spcPct val="20000"/>
              </a:spcBef>
              <a:defRPr/>
            </a:pPr>
            <a:r>
              <a:rPr lang="en-US" sz="1600" b="1" i="1" dirty="0">
                <a:solidFill>
                  <a:schemeClr val="accent2"/>
                </a:solidFill>
                <a:latin typeface="Arial" charset="0"/>
                <a:cs typeface="+mn-cs"/>
              </a:rPr>
              <a:t>Non T24 products</a:t>
            </a:r>
          </a:p>
        </p:txBody>
      </p:sp>
      <p:sp>
        <p:nvSpPr>
          <p:cNvPr id="13" name="Rectangle 8"/>
          <p:cNvSpPr>
            <a:spLocks noChangeArrowheads="1"/>
          </p:cNvSpPr>
          <p:nvPr/>
        </p:nvSpPr>
        <p:spPr bwMode="auto">
          <a:xfrm>
            <a:off x="2286000" y="4143375"/>
            <a:ext cx="1500188" cy="1127125"/>
          </a:xfrm>
          <a:prstGeom prst="rect">
            <a:avLst/>
          </a:prstGeom>
          <a:gradFill rotWithShape="0">
            <a:gsLst>
              <a:gs pos="0">
                <a:schemeClr val="accent1"/>
              </a:gs>
              <a:gs pos="100000">
                <a:srgbClr val="FFFFFF"/>
              </a:gs>
            </a:gsLst>
            <a:path path="shape">
              <a:fillToRect l="50000" t="50000" r="50000" b="50000"/>
            </a:path>
          </a:gra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accent1"/>
            </a:extrusionClr>
          </a:sp3d>
        </p:spPr>
        <p:txBody>
          <a:bodyPr anchor="ctr">
            <a:spAutoFit/>
            <a:flatTx/>
          </a:bodyPr>
          <a:lstStyle/>
          <a:p>
            <a:pPr algn="ctr" eaLnBrk="0" hangingPunct="0">
              <a:spcBef>
                <a:spcPct val="20000"/>
              </a:spcBef>
            </a:pPr>
            <a:r>
              <a:rPr lang="en-US" sz="1600" b="1" i="1">
                <a:solidFill>
                  <a:schemeClr val="accent2"/>
                </a:solidFill>
              </a:rPr>
              <a:t>Other T24 modules</a:t>
            </a:r>
          </a:p>
          <a:p>
            <a:pPr algn="ctr" eaLnBrk="0" hangingPunct="0">
              <a:spcBef>
                <a:spcPct val="20000"/>
              </a:spcBef>
            </a:pPr>
            <a:r>
              <a:rPr lang="en-US" sz="1600" b="1" i="1">
                <a:solidFill>
                  <a:schemeClr val="accent2"/>
                </a:solidFill>
              </a:rPr>
              <a:t>FT, FX, SC, etc</a:t>
            </a:r>
          </a:p>
        </p:txBody>
      </p:sp>
      <p:sp>
        <p:nvSpPr>
          <p:cNvPr id="14" name="Rectangle 13"/>
          <p:cNvSpPr>
            <a:spLocks noChangeArrowheads="1"/>
          </p:cNvSpPr>
          <p:nvPr/>
        </p:nvSpPr>
        <p:spPr bwMode="auto">
          <a:xfrm>
            <a:off x="7491413" y="3233738"/>
            <a:ext cx="1295400" cy="338137"/>
          </a:xfrm>
          <a:prstGeom prst="rect">
            <a:avLst/>
          </a:prstGeom>
          <a:gradFill rotWithShape="0">
            <a:gsLst>
              <a:gs pos="0">
                <a:schemeClr val="accent1"/>
              </a:gs>
              <a:gs pos="50000">
                <a:schemeClr val="accent1">
                  <a:gamma/>
                  <a:tint val="47451"/>
                  <a:invGamma/>
                </a:schemeClr>
              </a:gs>
              <a:gs pos="100000">
                <a:schemeClr val="accent1"/>
              </a:gs>
            </a:gsLst>
            <a:lin ang="5400000" scaled="1"/>
          </a:gradFill>
          <a:ln w="25400">
            <a:miter lim="800000"/>
            <a:headEnd/>
            <a:tailEnd/>
          </a:ln>
          <a:effectLst/>
          <a:scene3d>
            <a:camera prst="legacyPerspectiveTopRight"/>
            <a:lightRig rig="legacyFlat3" dir="b"/>
          </a:scene3d>
          <a:sp3d extrusionH="887400" prstMaterial="legacyMatte">
            <a:bevelT w="13500" h="13500" prst="angle"/>
            <a:bevelB w="13500" h="13500" prst="angle"/>
            <a:extrusionClr>
              <a:schemeClr val="accent1"/>
            </a:extrusionClr>
          </a:sp3d>
        </p:spPr>
        <p:txBody>
          <a:bodyPr anchor="ctr">
            <a:spAutoFit/>
            <a:flatTx/>
          </a:bodyPr>
          <a:lstStyle/>
          <a:p>
            <a:pPr algn="ctr" eaLnBrk="0" hangingPunct="0">
              <a:spcBef>
                <a:spcPct val="20000"/>
              </a:spcBef>
              <a:defRPr/>
            </a:pPr>
            <a:r>
              <a:rPr lang="en-US" sz="1600" b="1" i="1" dirty="0">
                <a:solidFill>
                  <a:schemeClr val="accent2"/>
                </a:solidFill>
                <a:latin typeface="Arial" charset="0"/>
                <a:cs typeface="+mn-cs"/>
              </a:rPr>
              <a:t>Catalog</a:t>
            </a:r>
          </a:p>
        </p:txBody>
      </p:sp>
      <p:sp>
        <p:nvSpPr>
          <p:cNvPr id="15" name="Rectangle 14"/>
          <p:cNvSpPr>
            <a:spLocks noChangeArrowheads="1"/>
          </p:cNvSpPr>
          <p:nvPr/>
        </p:nvSpPr>
        <p:spPr bwMode="auto">
          <a:xfrm>
            <a:off x="4572000" y="714375"/>
            <a:ext cx="2357438" cy="2141538"/>
          </a:xfrm>
          <a:prstGeom prst="rect">
            <a:avLst/>
          </a:prstGeom>
          <a:gradFill rotWithShape="0">
            <a:gsLst>
              <a:gs pos="0">
                <a:schemeClr val="accent1"/>
              </a:gs>
              <a:gs pos="50000">
                <a:schemeClr val="accent1">
                  <a:gamma/>
                  <a:tint val="47451"/>
                  <a:invGamma/>
                </a:schemeClr>
              </a:gs>
              <a:gs pos="100000">
                <a:schemeClr val="accent1"/>
              </a:gs>
            </a:gsLst>
            <a:lin ang="5400000" scaled="1"/>
          </a:gradFill>
          <a:ln w="25400">
            <a:miter lim="800000"/>
            <a:headEnd/>
            <a:tailEnd/>
          </a:ln>
          <a:effectLst/>
          <a:scene3d>
            <a:camera prst="legacyPerspectiveTopRight"/>
            <a:lightRig rig="legacyFlat3" dir="b"/>
          </a:scene3d>
          <a:sp3d extrusionH="887400" prstMaterial="legacyMatte">
            <a:bevelT w="13500" h="13500" prst="angle"/>
            <a:bevelB w="13500" h="13500" prst="angle"/>
            <a:extrusionClr>
              <a:schemeClr val="accent1"/>
            </a:extrusionClr>
          </a:sp3d>
        </p:spPr>
        <p:txBody>
          <a:bodyPr anchor="ctr">
            <a:spAutoFit/>
            <a:flatTx/>
          </a:bodyPr>
          <a:lstStyle/>
          <a:p>
            <a:pPr algn="ctr" eaLnBrk="0" hangingPunct="0">
              <a:spcBef>
                <a:spcPct val="20000"/>
              </a:spcBef>
              <a:defRPr/>
            </a:pPr>
            <a:r>
              <a:rPr lang="en-US" sz="1800" b="1" i="1" u="sng" dirty="0">
                <a:solidFill>
                  <a:schemeClr val="accent2"/>
                </a:solidFill>
                <a:latin typeface="Arial" charset="0"/>
                <a:cs typeface="+mn-cs"/>
              </a:rPr>
              <a:t>Product Lines</a:t>
            </a:r>
          </a:p>
          <a:p>
            <a:pPr algn="ctr" eaLnBrk="0" hangingPunct="0">
              <a:spcBef>
                <a:spcPct val="20000"/>
              </a:spcBef>
              <a:defRPr/>
            </a:pPr>
            <a:r>
              <a:rPr lang="en-US" sz="1600" b="1" i="1" dirty="0">
                <a:solidFill>
                  <a:schemeClr val="accent2"/>
                </a:solidFill>
                <a:latin typeface="Arial" charset="0"/>
                <a:cs typeface="+mn-cs"/>
              </a:rPr>
              <a:t>Accounts</a:t>
            </a:r>
          </a:p>
          <a:p>
            <a:pPr algn="ctr" eaLnBrk="0" hangingPunct="0">
              <a:spcBef>
                <a:spcPct val="20000"/>
              </a:spcBef>
              <a:defRPr/>
            </a:pPr>
            <a:r>
              <a:rPr lang="en-US" sz="1600" b="1" i="1" dirty="0">
                <a:solidFill>
                  <a:schemeClr val="accent2"/>
                </a:solidFill>
                <a:latin typeface="Arial" charset="0"/>
                <a:cs typeface="+mn-cs"/>
              </a:rPr>
              <a:t>Deposits</a:t>
            </a:r>
          </a:p>
          <a:p>
            <a:pPr algn="ctr" eaLnBrk="0" hangingPunct="0">
              <a:spcBef>
                <a:spcPct val="20000"/>
              </a:spcBef>
              <a:defRPr/>
            </a:pPr>
            <a:r>
              <a:rPr lang="en-US" sz="1600" b="1" i="1" dirty="0">
                <a:solidFill>
                  <a:schemeClr val="accent2"/>
                </a:solidFill>
                <a:latin typeface="Arial" charset="0"/>
                <a:cs typeface="+mn-cs"/>
              </a:rPr>
              <a:t>Internet Services</a:t>
            </a:r>
          </a:p>
          <a:p>
            <a:pPr algn="ctr" eaLnBrk="0" hangingPunct="0">
              <a:spcBef>
                <a:spcPct val="20000"/>
              </a:spcBef>
              <a:defRPr/>
            </a:pPr>
            <a:r>
              <a:rPr lang="en-US" sz="1600" b="1" i="1" dirty="0">
                <a:solidFill>
                  <a:schemeClr val="accent2"/>
                </a:solidFill>
                <a:latin typeface="Arial" charset="0"/>
                <a:cs typeface="+mn-cs"/>
              </a:rPr>
              <a:t>Lending</a:t>
            </a:r>
          </a:p>
          <a:p>
            <a:pPr algn="ctr" eaLnBrk="0" hangingPunct="0">
              <a:spcBef>
                <a:spcPct val="20000"/>
              </a:spcBef>
              <a:defRPr/>
            </a:pPr>
            <a:r>
              <a:rPr lang="en-US" sz="1600" b="1" i="1" dirty="0">
                <a:solidFill>
                  <a:schemeClr val="accent2"/>
                </a:solidFill>
                <a:latin typeface="Arial" charset="0"/>
                <a:cs typeface="+mn-cs"/>
              </a:rPr>
              <a:t>Others</a:t>
            </a:r>
          </a:p>
          <a:p>
            <a:pPr algn="ctr" eaLnBrk="0" hangingPunct="0">
              <a:spcBef>
                <a:spcPct val="20000"/>
              </a:spcBef>
              <a:defRPr/>
            </a:pPr>
            <a:r>
              <a:rPr lang="en-US" sz="1600" b="1" i="1" dirty="0">
                <a:solidFill>
                  <a:schemeClr val="accent2"/>
                </a:solidFill>
                <a:latin typeface="Arial" charset="0"/>
                <a:cs typeface="+mn-cs"/>
              </a:rPr>
              <a:t>Proxy Services</a:t>
            </a:r>
          </a:p>
        </p:txBody>
      </p:sp>
      <p:sp>
        <p:nvSpPr>
          <p:cNvPr id="16" name="Rectangle 15"/>
          <p:cNvSpPr>
            <a:spLocks noChangeArrowheads="1"/>
          </p:cNvSpPr>
          <p:nvPr/>
        </p:nvSpPr>
        <p:spPr bwMode="auto">
          <a:xfrm>
            <a:off x="4572000" y="3071813"/>
            <a:ext cx="2357438" cy="1846262"/>
          </a:xfrm>
          <a:prstGeom prst="rect">
            <a:avLst/>
          </a:prstGeom>
          <a:gradFill rotWithShape="0">
            <a:gsLst>
              <a:gs pos="0">
                <a:schemeClr val="accent1"/>
              </a:gs>
              <a:gs pos="50000">
                <a:schemeClr val="accent1">
                  <a:gamma/>
                  <a:tint val="47451"/>
                  <a:invGamma/>
                </a:schemeClr>
              </a:gs>
              <a:gs pos="100000">
                <a:schemeClr val="accent1"/>
              </a:gs>
            </a:gsLst>
            <a:lin ang="5400000" scaled="1"/>
          </a:gradFill>
          <a:ln w="25400">
            <a:miter lim="800000"/>
            <a:headEnd/>
            <a:tailEnd/>
          </a:ln>
          <a:effectLst/>
          <a:scene3d>
            <a:camera prst="legacyPerspectiveTopRight"/>
            <a:lightRig rig="legacyFlat3" dir="b"/>
          </a:scene3d>
          <a:sp3d extrusionH="887400" prstMaterial="legacyMatte">
            <a:bevelT w="13500" h="13500" prst="angle"/>
            <a:bevelB w="13500" h="13500" prst="angle"/>
            <a:extrusionClr>
              <a:schemeClr val="accent1"/>
            </a:extrusionClr>
          </a:sp3d>
        </p:spPr>
        <p:txBody>
          <a:bodyPr anchor="ctr">
            <a:spAutoFit/>
            <a:flatTx/>
          </a:bodyPr>
          <a:lstStyle/>
          <a:p>
            <a:pPr algn="ctr" eaLnBrk="0" hangingPunct="0">
              <a:spcBef>
                <a:spcPct val="20000"/>
              </a:spcBef>
              <a:defRPr/>
            </a:pPr>
            <a:r>
              <a:rPr lang="en-US" sz="1800" b="1" i="1" u="sng" dirty="0">
                <a:solidFill>
                  <a:schemeClr val="accent2"/>
                </a:solidFill>
                <a:latin typeface="Arial" charset="0"/>
                <a:cs typeface="+mn-cs"/>
              </a:rPr>
              <a:t>Product Groups</a:t>
            </a:r>
          </a:p>
          <a:p>
            <a:pPr algn="ctr" eaLnBrk="0" hangingPunct="0">
              <a:spcBef>
                <a:spcPct val="20000"/>
              </a:spcBef>
              <a:defRPr/>
            </a:pPr>
            <a:r>
              <a:rPr lang="en-US" sz="1600" b="1" i="1" dirty="0">
                <a:solidFill>
                  <a:schemeClr val="accent2"/>
                </a:solidFill>
                <a:latin typeface="Arial" charset="0"/>
                <a:cs typeface="+mn-cs"/>
              </a:rPr>
              <a:t>AC$ACCOUNTS</a:t>
            </a:r>
          </a:p>
          <a:p>
            <a:pPr algn="ctr" eaLnBrk="0" hangingPunct="0">
              <a:spcBef>
                <a:spcPct val="20000"/>
              </a:spcBef>
              <a:defRPr/>
            </a:pPr>
            <a:r>
              <a:rPr lang="en-US" sz="1600" b="1" i="1" dirty="0">
                <a:solidFill>
                  <a:schemeClr val="accent2"/>
                </a:solidFill>
                <a:latin typeface="Arial" charset="0"/>
                <a:cs typeface="+mn-cs"/>
              </a:rPr>
              <a:t>AZ$FIXED.DEPOSIT</a:t>
            </a:r>
          </a:p>
          <a:p>
            <a:pPr algn="ctr" eaLnBrk="0" hangingPunct="0">
              <a:spcBef>
                <a:spcPct val="20000"/>
              </a:spcBef>
              <a:defRPr/>
            </a:pPr>
            <a:r>
              <a:rPr lang="en-US" sz="1600" b="1" i="1" dirty="0">
                <a:solidFill>
                  <a:schemeClr val="accent2"/>
                </a:solidFill>
                <a:latin typeface="Arial" charset="0"/>
                <a:cs typeface="+mn-cs"/>
              </a:rPr>
              <a:t>LD$LOAN</a:t>
            </a:r>
          </a:p>
          <a:p>
            <a:pPr algn="ctr" eaLnBrk="0" hangingPunct="0">
              <a:spcBef>
                <a:spcPct val="20000"/>
              </a:spcBef>
              <a:defRPr/>
            </a:pPr>
            <a:r>
              <a:rPr lang="en-US" sz="1600" b="1" i="1" dirty="0">
                <a:solidFill>
                  <a:schemeClr val="accent2"/>
                </a:solidFill>
                <a:latin typeface="Arial" charset="0"/>
                <a:cs typeface="+mn-cs"/>
              </a:rPr>
              <a:t>FOREX</a:t>
            </a:r>
          </a:p>
          <a:p>
            <a:pPr algn="ctr" eaLnBrk="0" hangingPunct="0">
              <a:spcBef>
                <a:spcPct val="20000"/>
              </a:spcBef>
              <a:defRPr/>
            </a:pPr>
            <a:r>
              <a:rPr lang="en-US" sz="1600" b="1" i="1" dirty="0">
                <a:solidFill>
                  <a:schemeClr val="accent2"/>
                </a:solidFill>
                <a:latin typeface="Arial" charset="0"/>
                <a:cs typeface="+mn-cs"/>
              </a:rPr>
              <a:t>PERSONAL.LOANS</a:t>
            </a:r>
          </a:p>
        </p:txBody>
      </p:sp>
      <p:sp>
        <p:nvSpPr>
          <p:cNvPr id="17" name="Rectangle 16"/>
          <p:cNvSpPr>
            <a:spLocks noChangeArrowheads="1"/>
          </p:cNvSpPr>
          <p:nvPr/>
        </p:nvSpPr>
        <p:spPr bwMode="auto">
          <a:xfrm>
            <a:off x="4572000" y="5357813"/>
            <a:ext cx="2357438" cy="1255712"/>
          </a:xfrm>
          <a:prstGeom prst="rect">
            <a:avLst/>
          </a:prstGeom>
          <a:gradFill rotWithShape="0">
            <a:gsLst>
              <a:gs pos="0">
                <a:schemeClr val="accent1"/>
              </a:gs>
              <a:gs pos="50000">
                <a:schemeClr val="accent1">
                  <a:gamma/>
                  <a:tint val="47451"/>
                  <a:invGamma/>
                </a:schemeClr>
              </a:gs>
              <a:gs pos="100000">
                <a:schemeClr val="accent1"/>
              </a:gs>
            </a:gsLst>
            <a:lin ang="5400000" scaled="1"/>
          </a:gradFill>
          <a:ln w="25400">
            <a:miter lim="800000"/>
            <a:headEnd/>
            <a:tailEnd/>
          </a:ln>
          <a:effectLst/>
          <a:scene3d>
            <a:camera prst="legacyPerspectiveTopRight"/>
            <a:lightRig rig="legacyFlat3" dir="b"/>
          </a:scene3d>
          <a:sp3d extrusionH="887400" prstMaterial="legacyMatte">
            <a:bevelT w="13500" h="13500" prst="angle"/>
            <a:bevelB w="13500" h="13500" prst="angle"/>
            <a:extrusionClr>
              <a:schemeClr val="accent1"/>
            </a:extrusionClr>
          </a:sp3d>
        </p:spPr>
        <p:txBody>
          <a:bodyPr anchor="ctr">
            <a:spAutoFit/>
            <a:flatTx/>
          </a:bodyPr>
          <a:lstStyle/>
          <a:p>
            <a:pPr algn="ctr" eaLnBrk="0" hangingPunct="0">
              <a:spcBef>
                <a:spcPct val="20000"/>
              </a:spcBef>
              <a:defRPr/>
            </a:pPr>
            <a:r>
              <a:rPr lang="en-US" sz="1800" b="1" i="1" u="sng" dirty="0">
                <a:solidFill>
                  <a:schemeClr val="accent2"/>
                </a:solidFill>
                <a:latin typeface="Arial" charset="0"/>
                <a:cs typeface="+mn-cs"/>
              </a:rPr>
              <a:t>Products</a:t>
            </a:r>
          </a:p>
          <a:p>
            <a:pPr algn="ctr" eaLnBrk="0" hangingPunct="0">
              <a:spcBef>
                <a:spcPct val="20000"/>
              </a:spcBef>
              <a:defRPr/>
            </a:pPr>
            <a:r>
              <a:rPr lang="en-US" sz="1600" b="1" i="1" dirty="0">
                <a:solidFill>
                  <a:schemeClr val="accent2"/>
                </a:solidFill>
                <a:latin typeface="Arial" charset="0"/>
                <a:cs typeface="+mn-cs"/>
              </a:rPr>
              <a:t>Current Account</a:t>
            </a:r>
          </a:p>
          <a:p>
            <a:pPr algn="ctr" eaLnBrk="0" hangingPunct="0">
              <a:spcBef>
                <a:spcPct val="20000"/>
              </a:spcBef>
              <a:defRPr/>
            </a:pPr>
            <a:r>
              <a:rPr lang="en-US" sz="1600" b="1" i="1" dirty="0">
                <a:solidFill>
                  <a:schemeClr val="accent2"/>
                </a:solidFill>
                <a:latin typeface="Arial" charset="0"/>
                <a:cs typeface="+mn-cs"/>
              </a:rPr>
              <a:t>Personal Loan</a:t>
            </a:r>
          </a:p>
          <a:p>
            <a:pPr algn="ctr" eaLnBrk="0" hangingPunct="0">
              <a:spcBef>
                <a:spcPct val="20000"/>
              </a:spcBef>
              <a:defRPr/>
            </a:pPr>
            <a:r>
              <a:rPr lang="en-US" sz="1600" b="1" i="1" dirty="0">
                <a:solidFill>
                  <a:schemeClr val="accent2"/>
                </a:solidFill>
                <a:latin typeface="Arial" charset="0"/>
                <a:cs typeface="+mn-cs"/>
              </a:rPr>
              <a:t>Spot</a:t>
            </a:r>
          </a:p>
        </p:txBody>
      </p:sp>
      <p:sp>
        <p:nvSpPr>
          <p:cNvPr id="20" name="Left Brace 19"/>
          <p:cNvSpPr/>
          <p:nvPr/>
        </p:nvSpPr>
        <p:spPr>
          <a:xfrm>
            <a:off x="4071938" y="1143000"/>
            <a:ext cx="500062" cy="4643438"/>
          </a:xfrm>
          <a:prstGeom prst="leftBrace">
            <a:avLst>
              <a:gd name="adj1" fmla="val 8333"/>
              <a:gd name="adj2" fmla="val 49187"/>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cxnSp>
        <p:nvCxnSpPr>
          <p:cNvPr id="23" name="Elbow Connector 22"/>
          <p:cNvCxnSpPr>
            <a:stCxn id="5" idx="3"/>
            <a:endCxn id="7" idx="1"/>
          </p:cNvCxnSpPr>
          <p:nvPr/>
        </p:nvCxnSpPr>
        <p:spPr>
          <a:xfrm flipV="1">
            <a:off x="1643063" y="1241425"/>
            <a:ext cx="571500" cy="2336800"/>
          </a:xfrm>
          <a:prstGeom prst="bentConnector3">
            <a:avLst>
              <a:gd name="adj1" fmla="val 50000"/>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1600200" y="3578225"/>
            <a:ext cx="614363" cy="2416175"/>
          </a:xfrm>
          <a:prstGeom prst="bentConnector3">
            <a:avLst>
              <a:gd name="adj1" fmla="val 50001"/>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928813" y="2286000"/>
            <a:ext cx="357187" cy="158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928813" y="4570413"/>
            <a:ext cx="357187" cy="158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Elbow Connector 46"/>
          <p:cNvCxnSpPr/>
          <p:nvPr/>
        </p:nvCxnSpPr>
        <p:spPr>
          <a:xfrm flipV="1">
            <a:off x="1785938" y="3429000"/>
            <a:ext cx="2500312" cy="142875"/>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rot="5400000">
            <a:off x="5607050" y="2749550"/>
            <a:ext cx="357188" cy="1588"/>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5400000">
            <a:off x="5720557" y="5066506"/>
            <a:ext cx="285750" cy="11113"/>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rot="5400000" flipH="1" flipV="1">
            <a:off x="6572250" y="4214813"/>
            <a:ext cx="2071687" cy="1214438"/>
          </a:xfrm>
          <a:prstGeom prst="bentConnector3">
            <a:avLst>
              <a:gd name="adj1" fmla="val 494"/>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22" presetClass="entr" presetSubtype="4" fill="hold" nodeType="after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1000"/>
                                        <p:tgtEl>
                                          <p:spTgt spid="23"/>
                                        </p:tgtEl>
                                      </p:cBhvr>
                                    </p:animEffect>
                                  </p:childTnLst>
                                </p:cTn>
                              </p:par>
                            </p:childTnLst>
                          </p:cTn>
                        </p:par>
                        <p:par>
                          <p:cTn id="15" fill="hold" nodeType="afterGroup">
                            <p:stCondLst>
                              <p:cond delay="2000"/>
                            </p:stCondLst>
                            <p:childTnLst>
                              <p:par>
                                <p:cTn id="16" presetID="17"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ppt_x</p:attrName>
                                        </p:attrNameLst>
                                      </p:cBhvr>
                                      <p:tavLst>
                                        <p:tav tm="0">
                                          <p:val>
                                            <p:strVal val="#ppt_x-#ppt_w/2"/>
                                          </p:val>
                                        </p:tav>
                                        <p:tav tm="100000">
                                          <p:val>
                                            <p:strVal val="#ppt_x"/>
                                          </p:val>
                                        </p:tav>
                                      </p:tavLst>
                                    </p:anim>
                                    <p:anim calcmode="lin" valueType="num">
                                      <p:cBhvr>
                                        <p:cTn id="19" dur="500" fill="hold"/>
                                        <p:tgtEl>
                                          <p:spTgt spid="7"/>
                                        </p:tgtEl>
                                        <p:attrNameLst>
                                          <p:attrName>ppt_y</p:attrName>
                                        </p:attrNameLst>
                                      </p:cBhvr>
                                      <p:tavLst>
                                        <p:tav tm="0">
                                          <p:val>
                                            <p:strVal val="#ppt_y"/>
                                          </p:val>
                                        </p:tav>
                                        <p:tav tm="100000">
                                          <p:val>
                                            <p:strVal val="#ppt_y"/>
                                          </p:val>
                                        </p:tav>
                                      </p:tavLst>
                                    </p:anim>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strVal val="#ppt_h"/>
                                          </p:val>
                                        </p:tav>
                                        <p:tav tm="100000">
                                          <p:val>
                                            <p:strVal val="#ppt_h"/>
                                          </p:val>
                                        </p:tav>
                                      </p:tavLst>
                                    </p:anim>
                                  </p:childTnLst>
                                </p:cTn>
                              </p:par>
                            </p:childTnLst>
                          </p:cTn>
                        </p:par>
                        <p:par>
                          <p:cTn id="22" fill="hold" nodeType="afterGroup">
                            <p:stCondLst>
                              <p:cond delay="2500"/>
                            </p:stCondLst>
                            <p:childTnLst>
                              <p:par>
                                <p:cTn id="23" presetID="22" presetClass="entr" presetSubtype="8" fill="hold" nodeType="afterEffect">
                                  <p:stCondLst>
                                    <p:cond delay="500"/>
                                  </p:stCondLst>
                                  <p:childTnLst>
                                    <p:set>
                                      <p:cBhvr>
                                        <p:cTn id="24" dur="1" fill="hold">
                                          <p:stCondLst>
                                            <p:cond delay="0"/>
                                          </p:stCondLst>
                                        </p:cTn>
                                        <p:tgtEl>
                                          <p:spTgt spid="41"/>
                                        </p:tgtEl>
                                        <p:attrNameLst>
                                          <p:attrName>style.visibility</p:attrName>
                                        </p:attrNameLst>
                                      </p:cBhvr>
                                      <p:to>
                                        <p:strVal val="visible"/>
                                      </p:to>
                                    </p:set>
                                    <p:animEffect transition="in" filter="wipe(left)">
                                      <p:cBhvr>
                                        <p:cTn id="25" dur="1000"/>
                                        <p:tgtEl>
                                          <p:spTgt spid="41"/>
                                        </p:tgtEl>
                                      </p:cBhvr>
                                    </p:animEffect>
                                  </p:childTnLst>
                                </p:cTn>
                              </p:par>
                            </p:childTnLst>
                          </p:cTn>
                        </p:par>
                        <p:par>
                          <p:cTn id="26" fill="hold" nodeType="afterGroup">
                            <p:stCondLst>
                              <p:cond delay="4000"/>
                            </p:stCondLst>
                            <p:childTnLst>
                              <p:par>
                                <p:cTn id="27" presetID="17" presetClass="entr" presetSubtype="8"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ppt_x</p:attrName>
                                        </p:attrNameLst>
                                      </p:cBhvr>
                                      <p:tavLst>
                                        <p:tav tm="0">
                                          <p:val>
                                            <p:strVal val="#ppt_x-#ppt_w/2"/>
                                          </p:val>
                                        </p:tav>
                                        <p:tav tm="100000">
                                          <p:val>
                                            <p:strVal val="#ppt_x"/>
                                          </p:val>
                                        </p:tav>
                                      </p:tavLst>
                                    </p:anim>
                                    <p:anim calcmode="lin" valueType="num">
                                      <p:cBhvr>
                                        <p:cTn id="30" dur="500" fill="hold"/>
                                        <p:tgtEl>
                                          <p:spTgt spid="11"/>
                                        </p:tgtEl>
                                        <p:attrNameLst>
                                          <p:attrName>ppt_y</p:attrName>
                                        </p:attrNameLst>
                                      </p:cBhvr>
                                      <p:tavLst>
                                        <p:tav tm="0">
                                          <p:val>
                                            <p:strVal val="#ppt_y"/>
                                          </p:val>
                                        </p:tav>
                                        <p:tav tm="100000">
                                          <p:val>
                                            <p:strVal val="#ppt_y"/>
                                          </p:val>
                                        </p:tav>
                                      </p:tavLst>
                                    </p:anim>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strVal val="#ppt_h"/>
                                          </p:val>
                                        </p:tav>
                                        <p:tav tm="100000">
                                          <p:val>
                                            <p:strVal val="#ppt_h"/>
                                          </p:val>
                                        </p:tav>
                                      </p:tavLst>
                                    </p:anim>
                                  </p:childTnLst>
                                </p:cTn>
                              </p:par>
                            </p:childTnLst>
                          </p:cTn>
                        </p:par>
                        <p:par>
                          <p:cTn id="33" fill="hold" nodeType="afterGroup">
                            <p:stCondLst>
                              <p:cond delay="4500"/>
                            </p:stCondLst>
                            <p:childTnLst>
                              <p:par>
                                <p:cTn id="34" presetID="22" presetClass="entr" presetSubtype="1" fill="hold" nodeType="afterEffect">
                                  <p:stCondLst>
                                    <p:cond delay="500"/>
                                  </p:stCondLst>
                                  <p:childTnLst>
                                    <p:set>
                                      <p:cBhvr>
                                        <p:cTn id="35" dur="1" fill="hold">
                                          <p:stCondLst>
                                            <p:cond delay="0"/>
                                          </p:stCondLst>
                                        </p:cTn>
                                        <p:tgtEl>
                                          <p:spTgt spid="30"/>
                                        </p:tgtEl>
                                        <p:attrNameLst>
                                          <p:attrName>style.visibility</p:attrName>
                                        </p:attrNameLst>
                                      </p:cBhvr>
                                      <p:to>
                                        <p:strVal val="visible"/>
                                      </p:to>
                                    </p:set>
                                    <p:animEffect transition="in" filter="wipe(up)">
                                      <p:cBhvr>
                                        <p:cTn id="36" dur="1000"/>
                                        <p:tgtEl>
                                          <p:spTgt spid="30"/>
                                        </p:tgtEl>
                                      </p:cBhvr>
                                    </p:animEffect>
                                  </p:childTnLst>
                                </p:cTn>
                              </p:par>
                            </p:childTnLst>
                          </p:cTn>
                        </p:par>
                        <p:par>
                          <p:cTn id="37" fill="hold" nodeType="afterGroup">
                            <p:stCondLst>
                              <p:cond delay="6000"/>
                            </p:stCondLst>
                            <p:childTnLst>
                              <p:par>
                                <p:cTn id="38" presetID="17" presetClass="entr" presetSubtype="8"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ppt_x</p:attrName>
                                        </p:attrNameLst>
                                      </p:cBhvr>
                                      <p:tavLst>
                                        <p:tav tm="0">
                                          <p:val>
                                            <p:strVal val="#ppt_x-#ppt_w/2"/>
                                          </p:val>
                                        </p:tav>
                                        <p:tav tm="100000">
                                          <p:val>
                                            <p:strVal val="#ppt_x"/>
                                          </p:val>
                                        </p:tav>
                                      </p:tavLst>
                                    </p:anim>
                                    <p:anim calcmode="lin" valueType="num">
                                      <p:cBhvr>
                                        <p:cTn id="41" dur="500" fill="hold"/>
                                        <p:tgtEl>
                                          <p:spTgt spid="12"/>
                                        </p:tgtEl>
                                        <p:attrNameLst>
                                          <p:attrName>ppt_y</p:attrName>
                                        </p:attrNameLst>
                                      </p:cBhvr>
                                      <p:tavLst>
                                        <p:tav tm="0">
                                          <p:val>
                                            <p:strVal val="#ppt_y"/>
                                          </p:val>
                                        </p:tav>
                                        <p:tav tm="100000">
                                          <p:val>
                                            <p:strVal val="#ppt_y"/>
                                          </p:val>
                                        </p:tav>
                                      </p:tavLst>
                                    </p:anim>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strVal val="#ppt_h"/>
                                          </p:val>
                                        </p:tav>
                                        <p:tav tm="100000">
                                          <p:val>
                                            <p:strVal val="#ppt_h"/>
                                          </p:val>
                                        </p:tav>
                                      </p:tavLst>
                                    </p:anim>
                                  </p:childTnLst>
                                </p:cTn>
                              </p:par>
                            </p:childTnLst>
                          </p:cTn>
                        </p:par>
                        <p:par>
                          <p:cTn id="44" fill="hold" nodeType="afterGroup">
                            <p:stCondLst>
                              <p:cond delay="6500"/>
                            </p:stCondLst>
                            <p:childTnLst>
                              <p:par>
                                <p:cTn id="45" presetID="22" presetClass="entr" presetSubtype="8" fill="hold" nodeType="afterEffect">
                                  <p:stCondLst>
                                    <p:cond delay="500"/>
                                  </p:stCondLst>
                                  <p:childTnLst>
                                    <p:set>
                                      <p:cBhvr>
                                        <p:cTn id="46" dur="1" fill="hold">
                                          <p:stCondLst>
                                            <p:cond delay="0"/>
                                          </p:stCondLst>
                                        </p:cTn>
                                        <p:tgtEl>
                                          <p:spTgt spid="42"/>
                                        </p:tgtEl>
                                        <p:attrNameLst>
                                          <p:attrName>style.visibility</p:attrName>
                                        </p:attrNameLst>
                                      </p:cBhvr>
                                      <p:to>
                                        <p:strVal val="visible"/>
                                      </p:to>
                                    </p:set>
                                    <p:animEffect transition="in" filter="wipe(left)">
                                      <p:cBhvr>
                                        <p:cTn id="47" dur="1000"/>
                                        <p:tgtEl>
                                          <p:spTgt spid="42"/>
                                        </p:tgtEl>
                                      </p:cBhvr>
                                    </p:animEffect>
                                  </p:childTnLst>
                                </p:cTn>
                              </p:par>
                            </p:childTnLst>
                          </p:cTn>
                        </p:par>
                        <p:par>
                          <p:cTn id="48" fill="hold" nodeType="afterGroup">
                            <p:stCondLst>
                              <p:cond delay="8000"/>
                            </p:stCondLst>
                            <p:childTnLst>
                              <p:par>
                                <p:cTn id="49" presetID="17" presetClass="entr" presetSubtype="8"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ppt_x</p:attrName>
                                        </p:attrNameLst>
                                      </p:cBhvr>
                                      <p:tavLst>
                                        <p:tav tm="0">
                                          <p:val>
                                            <p:strVal val="#ppt_x-#ppt_w/2"/>
                                          </p:val>
                                        </p:tav>
                                        <p:tav tm="100000">
                                          <p:val>
                                            <p:strVal val="#ppt_x"/>
                                          </p:val>
                                        </p:tav>
                                      </p:tavLst>
                                    </p:anim>
                                    <p:anim calcmode="lin" valueType="num">
                                      <p:cBhvr>
                                        <p:cTn id="52" dur="500" fill="hold"/>
                                        <p:tgtEl>
                                          <p:spTgt spid="13"/>
                                        </p:tgtEl>
                                        <p:attrNameLst>
                                          <p:attrName>ppt_y</p:attrName>
                                        </p:attrNameLst>
                                      </p:cBhvr>
                                      <p:tavLst>
                                        <p:tav tm="0">
                                          <p:val>
                                            <p:strVal val="#ppt_y"/>
                                          </p:val>
                                        </p:tav>
                                        <p:tav tm="100000">
                                          <p:val>
                                            <p:strVal val="#ppt_y"/>
                                          </p:val>
                                        </p:tav>
                                      </p:tavLst>
                                    </p:anim>
                                    <p:anim calcmode="lin" valueType="num">
                                      <p:cBhvr>
                                        <p:cTn id="53" dur="500" fill="hold"/>
                                        <p:tgtEl>
                                          <p:spTgt spid="13"/>
                                        </p:tgtEl>
                                        <p:attrNameLst>
                                          <p:attrName>ppt_w</p:attrName>
                                        </p:attrNameLst>
                                      </p:cBhvr>
                                      <p:tavLst>
                                        <p:tav tm="0">
                                          <p:val>
                                            <p:fltVal val="0"/>
                                          </p:val>
                                        </p:tav>
                                        <p:tav tm="100000">
                                          <p:val>
                                            <p:strVal val="#ppt_w"/>
                                          </p:val>
                                        </p:tav>
                                      </p:tavLst>
                                    </p:anim>
                                    <p:anim calcmode="lin" valueType="num">
                                      <p:cBhvr>
                                        <p:cTn id="54" dur="5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left)">
                                      <p:cBhvr>
                                        <p:cTn id="59" dur="500"/>
                                        <p:tgtEl>
                                          <p:spTgt spid="47"/>
                                        </p:tgtEl>
                                      </p:cBhvr>
                                    </p:animEffect>
                                  </p:childTnLst>
                                </p:cTn>
                              </p:par>
                            </p:childTnLst>
                          </p:cTn>
                        </p:par>
                        <p:par>
                          <p:cTn id="60" fill="hold" nodeType="afterGroup">
                            <p:stCondLst>
                              <p:cond delay="500"/>
                            </p:stCondLst>
                            <p:childTnLst>
                              <p:par>
                                <p:cTn id="61" presetID="55"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1000" fill="hold"/>
                                        <p:tgtEl>
                                          <p:spTgt spid="20"/>
                                        </p:tgtEl>
                                        <p:attrNameLst>
                                          <p:attrName>ppt_w</p:attrName>
                                        </p:attrNameLst>
                                      </p:cBhvr>
                                      <p:tavLst>
                                        <p:tav tm="0">
                                          <p:val>
                                            <p:strVal val="#ppt_w*0.70"/>
                                          </p:val>
                                        </p:tav>
                                        <p:tav tm="100000">
                                          <p:val>
                                            <p:strVal val="#ppt_w"/>
                                          </p:val>
                                        </p:tav>
                                      </p:tavLst>
                                    </p:anim>
                                    <p:anim calcmode="lin" valueType="num">
                                      <p:cBhvr>
                                        <p:cTn id="64" dur="1000" fill="hold"/>
                                        <p:tgtEl>
                                          <p:spTgt spid="20"/>
                                        </p:tgtEl>
                                        <p:attrNameLst>
                                          <p:attrName>ppt_h</p:attrName>
                                        </p:attrNameLst>
                                      </p:cBhvr>
                                      <p:tavLst>
                                        <p:tav tm="0">
                                          <p:val>
                                            <p:strVal val="#ppt_h"/>
                                          </p:val>
                                        </p:tav>
                                        <p:tav tm="100000">
                                          <p:val>
                                            <p:strVal val="#ppt_h"/>
                                          </p:val>
                                        </p:tav>
                                      </p:tavLst>
                                    </p:anim>
                                    <p:animEffect transition="in" filter="fade">
                                      <p:cBhvr>
                                        <p:cTn id="65" dur="1000"/>
                                        <p:tgtEl>
                                          <p:spTgt spid="20"/>
                                        </p:tgtEl>
                                      </p:cBhvr>
                                    </p:animEffect>
                                  </p:childTnLst>
                                </p:cTn>
                              </p:par>
                            </p:childTnLst>
                          </p:cTn>
                        </p:par>
                        <p:par>
                          <p:cTn id="66" fill="hold" nodeType="afterGroup">
                            <p:stCondLst>
                              <p:cond delay="1500"/>
                            </p:stCondLst>
                            <p:childTnLst>
                              <p:par>
                                <p:cTn id="67" presetID="17" presetClass="entr" presetSubtype="8" fill="hold" grpId="0" nodeType="after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p:cTn id="69" dur="500" fill="hold"/>
                                        <p:tgtEl>
                                          <p:spTgt spid="15"/>
                                        </p:tgtEl>
                                        <p:attrNameLst>
                                          <p:attrName>ppt_x</p:attrName>
                                        </p:attrNameLst>
                                      </p:cBhvr>
                                      <p:tavLst>
                                        <p:tav tm="0">
                                          <p:val>
                                            <p:strVal val="#ppt_x-#ppt_w/2"/>
                                          </p:val>
                                        </p:tav>
                                        <p:tav tm="100000">
                                          <p:val>
                                            <p:strVal val="#ppt_x"/>
                                          </p:val>
                                        </p:tav>
                                      </p:tavLst>
                                    </p:anim>
                                    <p:anim calcmode="lin" valueType="num">
                                      <p:cBhvr>
                                        <p:cTn id="70" dur="500" fill="hold"/>
                                        <p:tgtEl>
                                          <p:spTgt spid="15"/>
                                        </p:tgtEl>
                                        <p:attrNameLst>
                                          <p:attrName>ppt_y</p:attrName>
                                        </p:attrNameLst>
                                      </p:cBhvr>
                                      <p:tavLst>
                                        <p:tav tm="0">
                                          <p:val>
                                            <p:strVal val="#ppt_y"/>
                                          </p:val>
                                        </p:tav>
                                        <p:tav tm="100000">
                                          <p:val>
                                            <p:strVal val="#ppt_y"/>
                                          </p:val>
                                        </p:tav>
                                      </p:tavLst>
                                    </p:anim>
                                    <p:anim calcmode="lin" valueType="num">
                                      <p:cBhvr>
                                        <p:cTn id="71" dur="500" fill="hold"/>
                                        <p:tgtEl>
                                          <p:spTgt spid="15"/>
                                        </p:tgtEl>
                                        <p:attrNameLst>
                                          <p:attrName>ppt_w</p:attrName>
                                        </p:attrNameLst>
                                      </p:cBhvr>
                                      <p:tavLst>
                                        <p:tav tm="0">
                                          <p:val>
                                            <p:fltVal val="0"/>
                                          </p:val>
                                        </p:tav>
                                        <p:tav tm="100000">
                                          <p:val>
                                            <p:strVal val="#ppt_w"/>
                                          </p:val>
                                        </p:tav>
                                      </p:tavLst>
                                    </p:anim>
                                    <p:anim calcmode="lin" valueType="num">
                                      <p:cBhvr>
                                        <p:cTn id="72" dur="500" fill="hold"/>
                                        <p:tgtEl>
                                          <p:spTgt spid="15"/>
                                        </p:tgtEl>
                                        <p:attrNameLst>
                                          <p:attrName>ppt_h</p:attrName>
                                        </p:attrNameLst>
                                      </p:cBhvr>
                                      <p:tavLst>
                                        <p:tav tm="0">
                                          <p:val>
                                            <p:strVal val="#ppt_h"/>
                                          </p:val>
                                        </p:tav>
                                        <p:tav tm="100000">
                                          <p:val>
                                            <p:strVal val="#ppt_h"/>
                                          </p:val>
                                        </p:tav>
                                      </p:tavLst>
                                    </p:anim>
                                  </p:childTnLst>
                                </p:cTn>
                              </p:par>
                            </p:childTnLst>
                          </p:cTn>
                        </p:par>
                        <p:par>
                          <p:cTn id="73" fill="hold" nodeType="afterGroup">
                            <p:stCondLst>
                              <p:cond delay="2000"/>
                            </p:stCondLst>
                            <p:childTnLst>
                              <p:par>
                                <p:cTn id="74" presetID="22" presetClass="entr" presetSubtype="1" fill="hold" nodeType="afterEffect">
                                  <p:stCondLst>
                                    <p:cond delay="0"/>
                                  </p:stCondLst>
                                  <p:childTnLst>
                                    <p:set>
                                      <p:cBhvr>
                                        <p:cTn id="75" dur="1" fill="hold">
                                          <p:stCondLst>
                                            <p:cond delay="0"/>
                                          </p:stCondLst>
                                        </p:cTn>
                                        <p:tgtEl>
                                          <p:spTgt spid="52"/>
                                        </p:tgtEl>
                                        <p:attrNameLst>
                                          <p:attrName>style.visibility</p:attrName>
                                        </p:attrNameLst>
                                      </p:cBhvr>
                                      <p:to>
                                        <p:strVal val="visible"/>
                                      </p:to>
                                    </p:set>
                                    <p:animEffect transition="in" filter="wipe(up)">
                                      <p:cBhvr>
                                        <p:cTn id="76" dur="1000"/>
                                        <p:tgtEl>
                                          <p:spTgt spid="52"/>
                                        </p:tgtEl>
                                      </p:cBhvr>
                                    </p:animEffect>
                                  </p:childTnLst>
                                </p:cTn>
                              </p:par>
                            </p:childTnLst>
                          </p:cTn>
                        </p:par>
                        <p:par>
                          <p:cTn id="77" fill="hold" nodeType="afterGroup">
                            <p:stCondLst>
                              <p:cond delay="3000"/>
                            </p:stCondLst>
                            <p:childTnLst>
                              <p:par>
                                <p:cTn id="78" presetID="17" presetClass="entr" presetSubtype="8" fill="hold" grpId="0" nodeType="afterEffect">
                                  <p:stCondLst>
                                    <p:cond delay="0"/>
                                  </p:stCondLst>
                                  <p:childTnLst>
                                    <p:set>
                                      <p:cBhvr>
                                        <p:cTn id="79" dur="1" fill="hold">
                                          <p:stCondLst>
                                            <p:cond delay="0"/>
                                          </p:stCondLst>
                                        </p:cTn>
                                        <p:tgtEl>
                                          <p:spTgt spid="16"/>
                                        </p:tgtEl>
                                        <p:attrNameLst>
                                          <p:attrName>style.visibility</p:attrName>
                                        </p:attrNameLst>
                                      </p:cBhvr>
                                      <p:to>
                                        <p:strVal val="visible"/>
                                      </p:to>
                                    </p:set>
                                    <p:anim calcmode="lin" valueType="num">
                                      <p:cBhvr>
                                        <p:cTn id="80" dur="500" fill="hold"/>
                                        <p:tgtEl>
                                          <p:spTgt spid="16"/>
                                        </p:tgtEl>
                                        <p:attrNameLst>
                                          <p:attrName>ppt_x</p:attrName>
                                        </p:attrNameLst>
                                      </p:cBhvr>
                                      <p:tavLst>
                                        <p:tav tm="0">
                                          <p:val>
                                            <p:strVal val="#ppt_x-#ppt_w/2"/>
                                          </p:val>
                                        </p:tav>
                                        <p:tav tm="100000">
                                          <p:val>
                                            <p:strVal val="#ppt_x"/>
                                          </p:val>
                                        </p:tav>
                                      </p:tavLst>
                                    </p:anim>
                                    <p:anim calcmode="lin" valueType="num">
                                      <p:cBhvr>
                                        <p:cTn id="81" dur="500" fill="hold"/>
                                        <p:tgtEl>
                                          <p:spTgt spid="16"/>
                                        </p:tgtEl>
                                        <p:attrNameLst>
                                          <p:attrName>ppt_y</p:attrName>
                                        </p:attrNameLst>
                                      </p:cBhvr>
                                      <p:tavLst>
                                        <p:tav tm="0">
                                          <p:val>
                                            <p:strVal val="#ppt_y"/>
                                          </p:val>
                                        </p:tav>
                                        <p:tav tm="100000">
                                          <p:val>
                                            <p:strVal val="#ppt_y"/>
                                          </p:val>
                                        </p:tav>
                                      </p:tavLst>
                                    </p:anim>
                                    <p:anim calcmode="lin" valueType="num">
                                      <p:cBhvr>
                                        <p:cTn id="82" dur="500" fill="hold"/>
                                        <p:tgtEl>
                                          <p:spTgt spid="16"/>
                                        </p:tgtEl>
                                        <p:attrNameLst>
                                          <p:attrName>ppt_w</p:attrName>
                                        </p:attrNameLst>
                                      </p:cBhvr>
                                      <p:tavLst>
                                        <p:tav tm="0">
                                          <p:val>
                                            <p:fltVal val="0"/>
                                          </p:val>
                                        </p:tav>
                                        <p:tav tm="100000">
                                          <p:val>
                                            <p:strVal val="#ppt_w"/>
                                          </p:val>
                                        </p:tav>
                                      </p:tavLst>
                                    </p:anim>
                                    <p:anim calcmode="lin" valueType="num">
                                      <p:cBhvr>
                                        <p:cTn id="83" dur="500" fill="hold"/>
                                        <p:tgtEl>
                                          <p:spTgt spid="16"/>
                                        </p:tgtEl>
                                        <p:attrNameLst>
                                          <p:attrName>ppt_h</p:attrName>
                                        </p:attrNameLst>
                                      </p:cBhvr>
                                      <p:tavLst>
                                        <p:tav tm="0">
                                          <p:val>
                                            <p:strVal val="#ppt_h"/>
                                          </p:val>
                                        </p:tav>
                                        <p:tav tm="100000">
                                          <p:val>
                                            <p:strVal val="#ppt_h"/>
                                          </p:val>
                                        </p:tav>
                                      </p:tavLst>
                                    </p:anim>
                                  </p:childTnLst>
                                </p:cTn>
                              </p:par>
                            </p:childTnLst>
                          </p:cTn>
                        </p:par>
                        <p:par>
                          <p:cTn id="84" fill="hold" nodeType="afterGroup">
                            <p:stCondLst>
                              <p:cond delay="3500"/>
                            </p:stCondLst>
                            <p:childTnLst>
                              <p:par>
                                <p:cTn id="85" presetID="22" presetClass="entr" presetSubtype="1" fill="hold" nodeType="after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wipe(up)">
                                      <p:cBhvr>
                                        <p:cTn id="87" dur="1000"/>
                                        <p:tgtEl>
                                          <p:spTgt spid="32"/>
                                        </p:tgtEl>
                                      </p:cBhvr>
                                    </p:animEffect>
                                  </p:childTnLst>
                                </p:cTn>
                              </p:par>
                            </p:childTnLst>
                          </p:cTn>
                        </p:par>
                        <p:par>
                          <p:cTn id="88" fill="hold" nodeType="afterGroup">
                            <p:stCondLst>
                              <p:cond delay="4500"/>
                            </p:stCondLst>
                            <p:childTnLst>
                              <p:par>
                                <p:cTn id="89" presetID="17" presetClass="entr" presetSubtype="8" fill="hold" grpId="0" nodeType="afterEffect">
                                  <p:stCondLst>
                                    <p:cond delay="0"/>
                                  </p:stCondLst>
                                  <p:childTnLst>
                                    <p:set>
                                      <p:cBhvr>
                                        <p:cTn id="90" dur="1" fill="hold">
                                          <p:stCondLst>
                                            <p:cond delay="0"/>
                                          </p:stCondLst>
                                        </p:cTn>
                                        <p:tgtEl>
                                          <p:spTgt spid="17"/>
                                        </p:tgtEl>
                                        <p:attrNameLst>
                                          <p:attrName>style.visibility</p:attrName>
                                        </p:attrNameLst>
                                      </p:cBhvr>
                                      <p:to>
                                        <p:strVal val="visible"/>
                                      </p:to>
                                    </p:set>
                                    <p:anim calcmode="lin" valueType="num">
                                      <p:cBhvr>
                                        <p:cTn id="91" dur="500" fill="hold"/>
                                        <p:tgtEl>
                                          <p:spTgt spid="17"/>
                                        </p:tgtEl>
                                        <p:attrNameLst>
                                          <p:attrName>ppt_x</p:attrName>
                                        </p:attrNameLst>
                                      </p:cBhvr>
                                      <p:tavLst>
                                        <p:tav tm="0">
                                          <p:val>
                                            <p:strVal val="#ppt_x-#ppt_w/2"/>
                                          </p:val>
                                        </p:tav>
                                        <p:tav tm="100000">
                                          <p:val>
                                            <p:strVal val="#ppt_x"/>
                                          </p:val>
                                        </p:tav>
                                      </p:tavLst>
                                    </p:anim>
                                    <p:anim calcmode="lin" valueType="num">
                                      <p:cBhvr>
                                        <p:cTn id="92" dur="500" fill="hold"/>
                                        <p:tgtEl>
                                          <p:spTgt spid="17"/>
                                        </p:tgtEl>
                                        <p:attrNameLst>
                                          <p:attrName>ppt_y</p:attrName>
                                        </p:attrNameLst>
                                      </p:cBhvr>
                                      <p:tavLst>
                                        <p:tav tm="0">
                                          <p:val>
                                            <p:strVal val="#ppt_y"/>
                                          </p:val>
                                        </p:tav>
                                        <p:tav tm="100000">
                                          <p:val>
                                            <p:strVal val="#ppt_y"/>
                                          </p:val>
                                        </p:tav>
                                      </p:tavLst>
                                    </p:anim>
                                    <p:anim calcmode="lin" valueType="num">
                                      <p:cBhvr>
                                        <p:cTn id="93" dur="500" fill="hold"/>
                                        <p:tgtEl>
                                          <p:spTgt spid="17"/>
                                        </p:tgtEl>
                                        <p:attrNameLst>
                                          <p:attrName>ppt_w</p:attrName>
                                        </p:attrNameLst>
                                      </p:cBhvr>
                                      <p:tavLst>
                                        <p:tav tm="0">
                                          <p:val>
                                            <p:fltVal val="0"/>
                                          </p:val>
                                        </p:tav>
                                        <p:tav tm="100000">
                                          <p:val>
                                            <p:strVal val="#ppt_w"/>
                                          </p:val>
                                        </p:tav>
                                      </p:tavLst>
                                    </p:anim>
                                    <p:anim calcmode="lin" valueType="num">
                                      <p:cBhvr>
                                        <p:cTn id="94"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4" fill="hold" nodeType="click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wipe(down)">
                                      <p:cBhvr>
                                        <p:cTn id="99" dur="2000"/>
                                        <p:tgtEl>
                                          <p:spTgt spid="34"/>
                                        </p:tgtEl>
                                      </p:cBhvr>
                                    </p:animEffect>
                                  </p:childTnLst>
                                </p:cTn>
                              </p:par>
                            </p:childTnLst>
                          </p:cTn>
                        </p:par>
                        <p:par>
                          <p:cTn id="100" fill="hold" nodeType="afterGroup">
                            <p:stCondLst>
                              <p:cond delay="2000"/>
                            </p:stCondLst>
                            <p:childTnLst>
                              <p:par>
                                <p:cTn id="101" presetID="17" presetClass="entr" presetSubtype="8" fill="hold" grpId="0" nodeType="afterEffect">
                                  <p:stCondLst>
                                    <p:cond delay="0"/>
                                  </p:stCondLst>
                                  <p:childTnLst>
                                    <p:set>
                                      <p:cBhvr>
                                        <p:cTn id="102" dur="1" fill="hold">
                                          <p:stCondLst>
                                            <p:cond delay="0"/>
                                          </p:stCondLst>
                                        </p:cTn>
                                        <p:tgtEl>
                                          <p:spTgt spid="14"/>
                                        </p:tgtEl>
                                        <p:attrNameLst>
                                          <p:attrName>style.visibility</p:attrName>
                                        </p:attrNameLst>
                                      </p:cBhvr>
                                      <p:to>
                                        <p:strVal val="visible"/>
                                      </p:to>
                                    </p:set>
                                    <p:anim calcmode="lin" valueType="num">
                                      <p:cBhvr>
                                        <p:cTn id="103" dur="500" fill="hold"/>
                                        <p:tgtEl>
                                          <p:spTgt spid="14"/>
                                        </p:tgtEl>
                                        <p:attrNameLst>
                                          <p:attrName>ppt_x</p:attrName>
                                        </p:attrNameLst>
                                      </p:cBhvr>
                                      <p:tavLst>
                                        <p:tav tm="0">
                                          <p:val>
                                            <p:strVal val="#ppt_x-#ppt_w/2"/>
                                          </p:val>
                                        </p:tav>
                                        <p:tav tm="100000">
                                          <p:val>
                                            <p:strVal val="#ppt_x"/>
                                          </p:val>
                                        </p:tav>
                                      </p:tavLst>
                                    </p:anim>
                                    <p:anim calcmode="lin" valueType="num">
                                      <p:cBhvr>
                                        <p:cTn id="104" dur="500" fill="hold"/>
                                        <p:tgtEl>
                                          <p:spTgt spid="14"/>
                                        </p:tgtEl>
                                        <p:attrNameLst>
                                          <p:attrName>ppt_y</p:attrName>
                                        </p:attrNameLst>
                                      </p:cBhvr>
                                      <p:tavLst>
                                        <p:tav tm="0">
                                          <p:val>
                                            <p:strVal val="#ppt_y"/>
                                          </p:val>
                                        </p:tav>
                                        <p:tav tm="100000">
                                          <p:val>
                                            <p:strVal val="#ppt_y"/>
                                          </p:val>
                                        </p:tav>
                                      </p:tavLst>
                                    </p:anim>
                                    <p:anim calcmode="lin" valueType="num">
                                      <p:cBhvr>
                                        <p:cTn id="105" dur="500" fill="hold"/>
                                        <p:tgtEl>
                                          <p:spTgt spid="14"/>
                                        </p:tgtEl>
                                        <p:attrNameLst>
                                          <p:attrName>ppt_w</p:attrName>
                                        </p:attrNameLst>
                                      </p:cBhvr>
                                      <p:tavLst>
                                        <p:tav tm="0">
                                          <p:val>
                                            <p:fltVal val="0"/>
                                          </p:val>
                                        </p:tav>
                                        <p:tav tm="100000">
                                          <p:val>
                                            <p:strVal val="#ppt_w"/>
                                          </p:val>
                                        </p:tav>
                                      </p:tavLst>
                                    </p:anim>
                                    <p:anim calcmode="lin" valueType="num">
                                      <p:cBhvr>
                                        <p:cTn id="106" dur="5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P spid="12" grpId="0" animBg="1" autoUpdateAnimBg="0"/>
      <p:bldP spid="13" grpId="0" animBg="1" autoUpdateAnimBg="0"/>
      <p:bldP spid="14" grpId="0" animBg="1" autoUpdateAnimBg="0"/>
      <p:bldP spid="15" grpId="0" animBg="1" autoUpdateAnimBg="0"/>
      <p:bldP spid="16" grpId="0" animBg="1" autoUpdateAnimBg="0"/>
      <p:bldP spid="17" grpId="0" animBg="1" autoUpdateAnimBg="0"/>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276225" y="3214688"/>
            <a:ext cx="7010400" cy="523875"/>
          </a:xfrm>
        </p:spPr>
        <p:txBody>
          <a:bodyPr/>
          <a:lstStyle/>
          <a:p>
            <a:r>
              <a:rPr lang="en-US" sz="2800" smtClean="0">
                <a:solidFill>
                  <a:schemeClr val="accent2"/>
                </a:solidFill>
              </a:rPr>
              <a:t>Product Builder and Catalog – Navigation </a:t>
            </a:r>
          </a:p>
        </p:txBody>
      </p:sp>
      <p:sp>
        <p:nvSpPr>
          <p:cNvPr id="51203" name="Slide Number Placeholder 3"/>
          <p:cNvSpPr>
            <a:spLocks noGrp="1"/>
          </p:cNvSpPr>
          <p:nvPr>
            <p:ph type="sldNum" sz="quarter" idx="10"/>
          </p:nvPr>
        </p:nvSpPr>
        <p:spPr>
          <a:noFill/>
        </p:spPr>
        <p:txBody>
          <a:bodyPr/>
          <a:lstStyle/>
          <a:p>
            <a:r>
              <a:rPr lang="en-GB" smtClean="0">
                <a:latin typeface="Arial" pitchFamily="34" charset="0"/>
              </a:rPr>
              <a:t>Slide </a:t>
            </a:r>
            <a:fld id="{32BCBC01-82A4-4671-9594-E8F09E429D95}" type="slidenum">
              <a:rPr lang="en-GB" smtClean="0">
                <a:latin typeface="Arial" pitchFamily="34" charset="0"/>
              </a:rPr>
              <a:pPr/>
              <a:t>18</a:t>
            </a:fld>
            <a:endParaRPr lang="en-GB" smtClean="0">
              <a:latin typeface="Arial" pitchFamily="34" charset="0"/>
            </a:endParaRPr>
          </a:p>
        </p:txBody>
      </p:sp>
    </p:spTree>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378" name="Picture 2"/>
          <p:cNvPicPr>
            <a:picLocks noChangeAspect="1" noChangeArrowheads="1"/>
          </p:cNvPicPr>
          <p:nvPr/>
        </p:nvPicPr>
        <p:blipFill>
          <a:blip r:embed="rId3" cstate="print"/>
          <a:srcRect/>
          <a:stretch>
            <a:fillRect/>
          </a:stretch>
        </p:blipFill>
        <p:spPr bwMode="auto">
          <a:xfrm>
            <a:off x="614363" y="928688"/>
            <a:ext cx="2409825" cy="2486025"/>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pic>
        <p:nvPicPr>
          <p:cNvPr id="357379" name="Picture 3"/>
          <p:cNvPicPr>
            <a:picLocks noChangeAspect="1" noChangeArrowheads="1"/>
          </p:cNvPicPr>
          <p:nvPr/>
        </p:nvPicPr>
        <p:blipFill>
          <a:blip r:embed="rId4" cstate="print"/>
          <a:srcRect/>
          <a:stretch>
            <a:fillRect/>
          </a:stretch>
        </p:blipFill>
        <p:spPr bwMode="auto">
          <a:xfrm>
            <a:off x="1066800" y="3071813"/>
            <a:ext cx="7962900" cy="3238500"/>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sp>
        <p:nvSpPr>
          <p:cNvPr id="53252" name="Title 1"/>
          <p:cNvSpPr>
            <a:spLocks noGrp="1"/>
          </p:cNvSpPr>
          <p:nvPr>
            <p:ph type="title"/>
          </p:nvPr>
        </p:nvSpPr>
        <p:spPr>
          <a:xfrm>
            <a:off x="76200" y="144463"/>
            <a:ext cx="7010400" cy="400050"/>
          </a:xfrm>
        </p:spPr>
        <p:txBody>
          <a:bodyPr/>
          <a:lstStyle/>
          <a:p>
            <a:r>
              <a:rPr lang="en-US" smtClean="0"/>
              <a:t>AA Product builder – Navigation tools</a:t>
            </a:r>
          </a:p>
        </p:txBody>
      </p:sp>
      <p:sp>
        <p:nvSpPr>
          <p:cNvPr id="53253" name="Slide Number Placeholder 3"/>
          <p:cNvSpPr>
            <a:spLocks noGrp="1"/>
          </p:cNvSpPr>
          <p:nvPr>
            <p:ph type="sldNum" sz="quarter" idx="10"/>
          </p:nvPr>
        </p:nvSpPr>
        <p:spPr>
          <a:noFill/>
        </p:spPr>
        <p:txBody>
          <a:bodyPr/>
          <a:lstStyle/>
          <a:p>
            <a:r>
              <a:rPr lang="en-GB" smtClean="0">
                <a:latin typeface="Arial" pitchFamily="34" charset="0"/>
              </a:rPr>
              <a:t>Slide </a:t>
            </a:r>
            <a:fld id="{3C885CB5-C2E6-42A0-939F-0E2F441A3734}" type="slidenum">
              <a:rPr lang="en-GB" smtClean="0">
                <a:latin typeface="Arial" pitchFamily="34" charset="0"/>
              </a:rPr>
              <a:pPr/>
              <a:t>19</a:t>
            </a:fld>
            <a:endParaRPr lang="en-GB" smtClean="0">
              <a:latin typeface="Arial" pitchFamily="34" charset="0"/>
            </a:endParaRPr>
          </a:p>
        </p:txBody>
      </p:sp>
      <p:sp>
        <p:nvSpPr>
          <p:cNvPr id="6" name="Rectangle 5"/>
          <p:cNvSpPr/>
          <p:nvPr/>
        </p:nvSpPr>
        <p:spPr>
          <a:xfrm>
            <a:off x="785813" y="1500188"/>
            <a:ext cx="785812" cy="14287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2" name="Group 28"/>
          <p:cNvGrpSpPr>
            <a:grpSpLocks/>
          </p:cNvGrpSpPr>
          <p:nvPr/>
        </p:nvGrpSpPr>
        <p:grpSpPr bwMode="auto">
          <a:xfrm>
            <a:off x="71438" y="5216525"/>
            <a:ext cx="1571625" cy="641350"/>
            <a:chOff x="677" y="2286"/>
            <a:chExt cx="648" cy="232"/>
          </a:xfrm>
        </p:grpSpPr>
        <p:sp>
          <p:nvSpPr>
            <p:cNvPr id="53264" name="Line 26"/>
            <p:cNvSpPr>
              <a:spLocks noChangeShapeType="1"/>
            </p:cNvSpPr>
            <p:nvPr/>
          </p:nvSpPr>
          <p:spPr bwMode="auto">
            <a:xfrm flipV="1">
              <a:off x="1148" y="2286"/>
              <a:ext cx="177" cy="78"/>
            </a:xfrm>
            <a:prstGeom prst="line">
              <a:avLst/>
            </a:prstGeom>
            <a:noFill/>
            <a:ln w="28575">
              <a:solidFill>
                <a:schemeClr val="accent2"/>
              </a:solidFill>
              <a:round/>
              <a:headEnd/>
              <a:tailEnd type="triangle" w="med" len="med"/>
            </a:ln>
          </p:spPr>
          <p:txBody>
            <a:bodyPr/>
            <a:lstStyle/>
            <a:p>
              <a:endParaRPr lang="en-US"/>
            </a:p>
          </p:txBody>
        </p:sp>
        <p:sp>
          <p:nvSpPr>
            <p:cNvPr id="53265" name="Text Box 27"/>
            <p:cNvSpPr txBox="1">
              <a:spLocks noChangeArrowheads="1"/>
            </p:cNvSpPr>
            <p:nvPr/>
          </p:nvSpPr>
          <p:spPr bwMode="auto">
            <a:xfrm>
              <a:off x="677" y="2305"/>
              <a:ext cx="615" cy="213"/>
            </a:xfrm>
            <a:prstGeom prst="rect">
              <a:avLst/>
            </a:prstGeom>
            <a:noFill/>
            <a:ln w="9525">
              <a:noFill/>
              <a:miter lim="800000"/>
              <a:headEnd/>
              <a:tailEnd/>
            </a:ln>
          </p:spPr>
          <p:txBody>
            <a:bodyPr>
              <a:spAutoFit/>
            </a:bodyPr>
            <a:lstStyle/>
            <a:p>
              <a:pPr>
                <a:spcBef>
                  <a:spcPct val="50000"/>
                </a:spcBef>
              </a:pPr>
              <a:r>
                <a:rPr lang="en-US" sz="1600">
                  <a:solidFill>
                    <a:schemeClr val="accent2"/>
                  </a:solidFill>
                </a:rPr>
                <a:t>Record Ids</a:t>
              </a:r>
            </a:p>
          </p:txBody>
        </p:sp>
      </p:grpSp>
      <p:grpSp>
        <p:nvGrpSpPr>
          <p:cNvPr id="3" name="Group 60"/>
          <p:cNvGrpSpPr>
            <a:grpSpLocks/>
          </p:cNvGrpSpPr>
          <p:nvPr/>
        </p:nvGrpSpPr>
        <p:grpSpPr bwMode="auto">
          <a:xfrm>
            <a:off x="2501900" y="2643188"/>
            <a:ext cx="6427788" cy="1143000"/>
            <a:chOff x="1320" y="1207"/>
            <a:chExt cx="3012" cy="720"/>
          </a:xfrm>
        </p:grpSpPr>
        <p:sp>
          <p:nvSpPr>
            <p:cNvPr id="53262" name="Line 33"/>
            <p:cNvSpPr>
              <a:spLocks noChangeShapeType="1"/>
            </p:cNvSpPr>
            <p:nvPr/>
          </p:nvSpPr>
          <p:spPr bwMode="auto">
            <a:xfrm flipH="1">
              <a:off x="1320" y="1299"/>
              <a:ext cx="1469" cy="628"/>
            </a:xfrm>
            <a:prstGeom prst="line">
              <a:avLst/>
            </a:prstGeom>
            <a:noFill/>
            <a:ln w="28575">
              <a:solidFill>
                <a:schemeClr val="accent2"/>
              </a:solidFill>
              <a:round/>
              <a:headEnd/>
              <a:tailEnd type="triangle" w="med" len="med"/>
            </a:ln>
          </p:spPr>
          <p:txBody>
            <a:bodyPr/>
            <a:lstStyle/>
            <a:p>
              <a:endParaRPr lang="en-US"/>
            </a:p>
          </p:txBody>
        </p:sp>
        <p:sp>
          <p:nvSpPr>
            <p:cNvPr id="53263" name="Text Box 34"/>
            <p:cNvSpPr txBox="1">
              <a:spLocks noChangeArrowheads="1"/>
            </p:cNvSpPr>
            <p:nvPr/>
          </p:nvSpPr>
          <p:spPr bwMode="auto">
            <a:xfrm>
              <a:off x="2789" y="1207"/>
              <a:ext cx="1543" cy="213"/>
            </a:xfrm>
            <a:prstGeom prst="rect">
              <a:avLst/>
            </a:prstGeom>
            <a:noFill/>
            <a:ln w="9525">
              <a:noFill/>
              <a:miter lim="800000"/>
              <a:headEnd/>
              <a:tailEnd/>
            </a:ln>
          </p:spPr>
          <p:txBody>
            <a:bodyPr>
              <a:spAutoFit/>
            </a:bodyPr>
            <a:lstStyle/>
            <a:p>
              <a:pPr>
                <a:spcBef>
                  <a:spcPct val="50000"/>
                </a:spcBef>
              </a:pPr>
              <a:r>
                <a:rPr lang="en-US" sz="1600">
                  <a:solidFill>
                    <a:schemeClr val="accent2"/>
                  </a:solidFill>
                </a:rPr>
                <a:t>Additional Data (e.g. description)</a:t>
              </a:r>
            </a:p>
          </p:txBody>
        </p:sp>
      </p:grpSp>
      <p:grpSp>
        <p:nvGrpSpPr>
          <p:cNvPr id="4" name="Group 59"/>
          <p:cNvGrpSpPr>
            <a:grpSpLocks/>
          </p:cNvGrpSpPr>
          <p:nvPr/>
        </p:nvGrpSpPr>
        <p:grpSpPr bwMode="auto">
          <a:xfrm>
            <a:off x="5572125" y="5000625"/>
            <a:ext cx="2276475" cy="1214438"/>
            <a:chOff x="194" y="3620"/>
            <a:chExt cx="1124" cy="765"/>
          </a:xfrm>
        </p:grpSpPr>
        <p:sp>
          <p:nvSpPr>
            <p:cNvPr id="53260" name="Line 57"/>
            <p:cNvSpPr>
              <a:spLocks noChangeShapeType="1"/>
            </p:cNvSpPr>
            <p:nvPr/>
          </p:nvSpPr>
          <p:spPr bwMode="auto">
            <a:xfrm flipH="1">
              <a:off x="194" y="3980"/>
              <a:ext cx="600" cy="405"/>
            </a:xfrm>
            <a:prstGeom prst="line">
              <a:avLst/>
            </a:prstGeom>
            <a:noFill/>
            <a:ln w="28575">
              <a:solidFill>
                <a:schemeClr val="accent2"/>
              </a:solidFill>
              <a:round/>
              <a:headEnd/>
              <a:tailEnd type="triangle" w="med" len="med"/>
            </a:ln>
          </p:spPr>
          <p:txBody>
            <a:bodyPr/>
            <a:lstStyle/>
            <a:p>
              <a:endParaRPr lang="en-US"/>
            </a:p>
          </p:txBody>
        </p:sp>
        <p:sp>
          <p:nvSpPr>
            <p:cNvPr id="53261" name="Text Box 58"/>
            <p:cNvSpPr txBox="1">
              <a:spLocks noChangeArrowheads="1"/>
            </p:cNvSpPr>
            <p:nvPr/>
          </p:nvSpPr>
          <p:spPr bwMode="auto">
            <a:xfrm>
              <a:off x="476" y="3620"/>
              <a:ext cx="842" cy="368"/>
            </a:xfrm>
            <a:prstGeom prst="rect">
              <a:avLst/>
            </a:prstGeom>
            <a:noFill/>
            <a:ln w="9525">
              <a:noFill/>
              <a:miter lim="800000"/>
              <a:headEnd/>
              <a:tailEnd/>
            </a:ln>
          </p:spPr>
          <p:txBody>
            <a:bodyPr>
              <a:spAutoFit/>
            </a:bodyPr>
            <a:lstStyle/>
            <a:p>
              <a:pPr>
                <a:spcBef>
                  <a:spcPct val="50000"/>
                </a:spcBef>
              </a:pPr>
              <a:r>
                <a:rPr lang="en-US" sz="1600">
                  <a:solidFill>
                    <a:schemeClr val="accent2"/>
                  </a:solidFill>
                </a:rPr>
                <a:t>Record viewing &amp; editing area</a:t>
              </a:r>
            </a:p>
          </p:txBody>
        </p:sp>
      </p:grpSp>
      <p:sp>
        <p:nvSpPr>
          <p:cNvPr id="38" name="Rectangle 37"/>
          <p:cNvSpPr/>
          <p:nvPr/>
        </p:nvSpPr>
        <p:spPr>
          <a:xfrm>
            <a:off x="4786313" y="3643313"/>
            <a:ext cx="2857500" cy="128587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accent2"/>
                </a:solidFill>
              </a:rPr>
              <a:t>These Product lines are pre configured</a:t>
            </a:r>
          </a:p>
          <a:p>
            <a:pPr algn="ctr">
              <a:defRPr/>
            </a:pPr>
            <a:r>
              <a:rPr lang="en-US" b="1" dirty="0">
                <a:solidFill>
                  <a:schemeClr val="accent2"/>
                </a:solidFill>
              </a:rPr>
              <a:t> </a:t>
            </a:r>
          </a:p>
          <a:p>
            <a:pPr algn="ctr">
              <a:defRPr/>
            </a:pPr>
            <a:r>
              <a:rPr lang="en-US" b="1" dirty="0">
                <a:solidFill>
                  <a:schemeClr val="accent2"/>
                </a:solidFill>
              </a:rPr>
              <a:t>Only Temenos can add new product lines</a:t>
            </a:r>
          </a:p>
        </p:txBody>
      </p:sp>
      <p:pic>
        <p:nvPicPr>
          <p:cNvPr id="20" name="Picture 18"/>
          <p:cNvPicPr>
            <a:picLocks noChangeAspect="1" noChangeArrowheads="1"/>
          </p:cNvPicPr>
          <p:nvPr/>
        </p:nvPicPr>
        <p:blipFill>
          <a:blip r:embed="rId5" cstate="print"/>
          <a:srcRect/>
          <a:stretch>
            <a:fillRect/>
          </a:stretch>
        </p:blipFill>
        <p:spPr bwMode="auto">
          <a:xfrm>
            <a:off x="5786438" y="714375"/>
            <a:ext cx="2562225" cy="1876425"/>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childTnLst>
                                </p:cTn>
                              </p:par>
                            </p:childTnLst>
                          </p:cTn>
                        </p:par>
                        <p:par>
                          <p:cTn id="9" fill="hold" nodeType="afterGroup">
                            <p:stCondLst>
                              <p:cond delay="1500"/>
                            </p:stCondLst>
                            <p:childTnLst>
                              <p:par>
                                <p:cTn id="10" presetID="10" presetClass="entr" presetSubtype="0" fill="hold" nodeType="after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childTnLst>
                          </p:cTn>
                        </p:par>
                        <p:par>
                          <p:cTn id="13" fill="hold" nodeType="afterGroup">
                            <p:stCondLst>
                              <p:cond delay="3000"/>
                            </p:stCondLst>
                            <p:childTnLst>
                              <p:par>
                                <p:cTn id="14" presetID="22" presetClass="entr" presetSubtype="2" fill="hold" grpId="0" nodeType="afterEffect">
                                  <p:stCondLst>
                                    <p:cond delay="500"/>
                                  </p:stCondLst>
                                  <p:childTnLst>
                                    <p:set>
                                      <p:cBhvr>
                                        <p:cTn id="15" dur="1" fill="hold">
                                          <p:stCondLst>
                                            <p:cond delay="0"/>
                                          </p:stCondLst>
                                        </p:cTn>
                                        <p:tgtEl>
                                          <p:spTgt spid="38"/>
                                        </p:tgtEl>
                                        <p:attrNameLst>
                                          <p:attrName>style.visibility</p:attrName>
                                        </p:attrNameLst>
                                      </p:cBhvr>
                                      <p:to>
                                        <p:strVal val="visible"/>
                                      </p:to>
                                    </p:set>
                                    <p:animEffect transition="in" filter="wipe(right)">
                                      <p:cBhvr>
                                        <p:cTn id="16" dur="1000"/>
                                        <p:tgtEl>
                                          <p:spTgt spid="3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z="2800" dirty="0" smtClean="0"/>
              <a:t>Objective</a:t>
            </a:r>
          </a:p>
        </p:txBody>
      </p:sp>
      <p:sp>
        <p:nvSpPr>
          <p:cNvPr id="5123" name="Rectangle 3"/>
          <p:cNvSpPr>
            <a:spLocks noGrp="1" noChangeArrowheads="1"/>
          </p:cNvSpPr>
          <p:nvPr>
            <p:ph sz="quarter" idx="10"/>
          </p:nvPr>
        </p:nvSpPr>
        <p:spPr>
          <a:xfrm>
            <a:off x="298604" y="1501990"/>
            <a:ext cx="8311996" cy="2950251"/>
          </a:xfrm>
        </p:spPr>
        <p:txBody>
          <a:bodyPr/>
          <a:lstStyle/>
          <a:p>
            <a:pPr marL="0" indent="0" eaLnBrk="1" hangingPunct="1">
              <a:buNone/>
            </a:pPr>
            <a:r>
              <a:rPr lang="en-US" sz="2000" dirty="0" smtClean="0"/>
              <a:t>At the end of the session the participants will be conversant in</a:t>
            </a:r>
          </a:p>
          <a:p>
            <a:pPr eaLnBrk="1" hangingPunct="1">
              <a:lnSpc>
                <a:spcPct val="200000"/>
              </a:lnSpc>
              <a:buClr>
                <a:srgbClr val="00B0F0"/>
              </a:buClr>
              <a:buFont typeface="Wingdings" pitchFamily="2" charset="2"/>
              <a:buChar char="q"/>
            </a:pPr>
            <a:r>
              <a:rPr lang="en-US" sz="2000" dirty="0" smtClean="0"/>
              <a:t>Understanding Arrangement Architecture</a:t>
            </a:r>
          </a:p>
          <a:p>
            <a:pPr eaLnBrk="1" hangingPunct="1">
              <a:lnSpc>
                <a:spcPct val="200000"/>
              </a:lnSpc>
              <a:buClr>
                <a:srgbClr val="00B0F0"/>
              </a:buClr>
              <a:buFont typeface="Wingdings" pitchFamily="2" charset="2"/>
              <a:buChar char="q"/>
            </a:pPr>
            <a:r>
              <a:rPr lang="en-US" sz="2000" dirty="0" smtClean="0"/>
              <a:t>Learning Various Product Components</a:t>
            </a:r>
          </a:p>
          <a:p>
            <a:pPr eaLnBrk="1" hangingPunct="1">
              <a:lnSpc>
                <a:spcPct val="200000"/>
              </a:lnSpc>
              <a:buClr>
                <a:srgbClr val="00B0F0"/>
              </a:buClr>
              <a:buFont typeface="Wingdings" pitchFamily="2" charset="2"/>
              <a:buChar char="q"/>
            </a:pPr>
            <a:r>
              <a:rPr lang="en-US" sz="2000" dirty="0" smtClean="0"/>
              <a:t>Designing  a Product</a:t>
            </a:r>
          </a:p>
          <a:p>
            <a:pPr eaLnBrk="1" hangingPunct="1">
              <a:lnSpc>
                <a:spcPct val="200000"/>
              </a:lnSpc>
              <a:buClr>
                <a:srgbClr val="00B0F0"/>
              </a:buClr>
              <a:buFont typeface="Wingdings" pitchFamily="2" charset="2"/>
              <a:buChar char="q"/>
            </a:pPr>
            <a:r>
              <a:rPr lang="en-US" sz="2000" dirty="0" smtClean="0"/>
              <a:t>Relationship between Product and Arrangement</a:t>
            </a:r>
          </a:p>
          <a:p>
            <a:pPr eaLnBrk="1" hangingPunct="1">
              <a:lnSpc>
                <a:spcPct val="200000"/>
              </a:lnSpc>
              <a:buClr>
                <a:srgbClr val="00B0F0"/>
              </a:buClr>
              <a:buNone/>
            </a:pPr>
            <a:endParaRPr lang="en-US" sz="2000" dirty="0" smtClean="0"/>
          </a:p>
          <a:p>
            <a:pPr eaLnBrk="1" hangingPunct="1">
              <a:buNone/>
            </a:pPr>
            <a:endParaRPr lang="en-US" sz="2400" dirty="0" smtClean="0"/>
          </a:p>
        </p:txBody>
      </p:sp>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17" name="Picture 17"/>
          <p:cNvPicPr>
            <a:picLocks noChangeAspect="1" noChangeArrowheads="1"/>
          </p:cNvPicPr>
          <p:nvPr/>
        </p:nvPicPr>
        <p:blipFill>
          <a:blip r:embed="rId3" cstate="print"/>
          <a:srcRect/>
          <a:stretch>
            <a:fillRect/>
          </a:stretch>
        </p:blipFill>
        <p:spPr bwMode="auto">
          <a:xfrm>
            <a:off x="1143000" y="2428875"/>
            <a:ext cx="5629275" cy="4124325"/>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sp>
        <p:nvSpPr>
          <p:cNvPr id="55299" name="Title 1"/>
          <p:cNvSpPr>
            <a:spLocks noGrp="1"/>
          </p:cNvSpPr>
          <p:nvPr>
            <p:ph type="title"/>
          </p:nvPr>
        </p:nvSpPr>
        <p:spPr>
          <a:xfrm>
            <a:off x="76200" y="0"/>
            <a:ext cx="7010400" cy="838199"/>
          </a:xfrm>
        </p:spPr>
        <p:txBody>
          <a:bodyPr/>
          <a:lstStyle/>
          <a:p>
            <a:r>
              <a:rPr lang="en-US" sz="2400" dirty="0" smtClean="0"/>
              <a:t>AA Product builder – Navigation tools</a:t>
            </a:r>
          </a:p>
        </p:txBody>
      </p:sp>
      <p:sp>
        <p:nvSpPr>
          <p:cNvPr id="55300" name="Slide Number Placeholder 3"/>
          <p:cNvSpPr>
            <a:spLocks noGrp="1"/>
          </p:cNvSpPr>
          <p:nvPr>
            <p:ph type="sldNum" sz="quarter" idx="10"/>
          </p:nvPr>
        </p:nvSpPr>
        <p:spPr>
          <a:noFill/>
        </p:spPr>
        <p:txBody>
          <a:bodyPr/>
          <a:lstStyle/>
          <a:p>
            <a:r>
              <a:rPr lang="en-GB" smtClean="0">
                <a:latin typeface="Arial" pitchFamily="34" charset="0"/>
              </a:rPr>
              <a:t>Slide </a:t>
            </a:r>
            <a:fld id="{C13F55A5-9AD3-448D-A96C-F8585B0FE3CE}" type="slidenum">
              <a:rPr lang="en-GB" smtClean="0">
                <a:latin typeface="Arial" pitchFamily="34" charset="0"/>
              </a:rPr>
              <a:pPr/>
              <a:t>20</a:t>
            </a:fld>
            <a:endParaRPr lang="en-GB" smtClean="0">
              <a:latin typeface="Arial" pitchFamily="34" charset="0"/>
            </a:endParaRPr>
          </a:p>
        </p:txBody>
      </p:sp>
      <p:grpSp>
        <p:nvGrpSpPr>
          <p:cNvPr id="2" name="Group 47"/>
          <p:cNvGrpSpPr>
            <a:grpSpLocks/>
          </p:cNvGrpSpPr>
          <p:nvPr/>
        </p:nvGrpSpPr>
        <p:grpSpPr bwMode="auto">
          <a:xfrm>
            <a:off x="2143125" y="4786313"/>
            <a:ext cx="2214563" cy="814387"/>
            <a:chOff x="2608" y="2245"/>
            <a:chExt cx="902" cy="792"/>
          </a:xfrm>
        </p:grpSpPr>
        <p:sp>
          <p:nvSpPr>
            <p:cNvPr id="55310" name="Line 44"/>
            <p:cNvSpPr>
              <a:spLocks noChangeShapeType="1"/>
            </p:cNvSpPr>
            <p:nvPr/>
          </p:nvSpPr>
          <p:spPr bwMode="auto">
            <a:xfrm flipV="1">
              <a:off x="2870" y="2245"/>
              <a:ext cx="262" cy="486"/>
            </a:xfrm>
            <a:prstGeom prst="line">
              <a:avLst/>
            </a:prstGeom>
            <a:noFill/>
            <a:ln w="28575">
              <a:solidFill>
                <a:schemeClr val="accent2"/>
              </a:solidFill>
              <a:round/>
              <a:headEnd/>
              <a:tailEnd type="triangle" w="med" len="med"/>
            </a:ln>
          </p:spPr>
          <p:txBody>
            <a:bodyPr/>
            <a:lstStyle/>
            <a:p>
              <a:endParaRPr lang="en-US"/>
            </a:p>
          </p:txBody>
        </p:sp>
        <p:sp>
          <p:nvSpPr>
            <p:cNvPr id="55311" name="Text Box 45"/>
            <p:cNvSpPr txBox="1">
              <a:spLocks noChangeArrowheads="1"/>
            </p:cNvSpPr>
            <p:nvPr/>
          </p:nvSpPr>
          <p:spPr bwMode="auto">
            <a:xfrm>
              <a:off x="2608" y="2708"/>
              <a:ext cx="902" cy="329"/>
            </a:xfrm>
            <a:prstGeom prst="rect">
              <a:avLst/>
            </a:prstGeom>
            <a:noFill/>
            <a:ln w="9525">
              <a:noFill/>
              <a:miter lim="800000"/>
              <a:headEnd/>
              <a:tailEnd/>
            </a:ln>
          </p:spPr>
          <p:txBody>
            <a:bodyPr>
              <a:spAutoFit/>
            </a:bodyPr>
            <a:lstStyle/>
            <a:p>
              <a:pPr>
                <a:spcBef>
                  <a:spcPct val="50000"/>
                </a:spcBef>
              </a:pPr>
              <a:r>
                <a:rPr lang="en-US" sz="1600">
                  <a:solidFill>
                    <a:schemeClr val="accent2"/>
                  </a:solidFill>
                </a:rPr>
                <a:t>New instance</a:t>
              </a:r>
            </a:p>
          </p:txBody>
        </p:sp>
      </p:grpSp>
      <p:grpSp>
        <p:nvGrpSpPr>
          <p:cNvPr id="3" name="Group 51"/>
          <p:cNvGrpSpPr>
            <a:grpSpLocks/>
          </p:cNvGrpSpPr>
          <p:nvPr/>
        </p:nvGrpSpPr>
        <p:grpSpPr bwMode="auto">
          <a:xfrm>
            <a:off x="2922588" y="4714875"/>
            <a:ext cx="2220912" cy="1338263"/>
            <a:chOff x="2971" y="2173"/>
            <a:chExt cx="1088" cy="843"/>
          </a:xfrm>
        </p:grpSpPr>
        <p:sp>
          <p:nvSpPr>
            <p:cNvPr id="55308" name="Line 49"/>
            <p:cNvSpPr>
              <a:spLocks noChangeShapeType="1"/>
            </p:cNvSpPr>
            <p:nvPr/>
          </p:nvSpPr>
          <p:spPr bwMode="auto">
            <a:xfrm flipH="1" flipV="1">
              <a:off x="3324" y="2173"/>
              <a:ext cx="22" cy="630"/>
            </a:xfrm>
            <a:prstGeom prst="line">
              <a:avLst/>
            </a:prstGeom>
            <a:noFill/>
            <a:ln w="28575">
              <a:solidFill>
                <a:schemeClr val="accent2"/>
              </a:solidFill>
              <a:round/>
              <a:headEnd/>
              <a:tailEnd type="triangle" w="med" len="med"/>
            </a:ln>
          </p:spPr>
          <p:txBody>
            <a:bodyPr/>
            <a:lstStyle/>
            <a:p>
              <a:endParaRPr lang="en-US"/>
            </a:p>
          </p:txBody>
        </p:sp>
        <p:sp>
          <p:nvSpPr>
            <p:cNvPr id="55309" name="Text Box 50"/>
            <p:cNvSpPr txBox="1">
              <a:spLocks noChangeArrowheads="1"/>
            </p:cNvSpPr>
            <p:nvPr/>
          </p:nvSpPr>
          <p:spPr bwMode="auto">
            <a:xfrm>
              <a:off x="2971" y="2803"/>
              <a:ext cx="1088" cy="213"/>
            </a:xfrm>
            <a:prstGeom prst="rect">
              <a:avLst/>
            </a:prstGeom>
            <a:noFill/>
            <a:ln w="9525">
              <a:noFill/>
              <a:miter lim="800000"/>
              <a:headEnd/>
              <a:tailEnd/>
            </a:ln>
          </p:spPr>
          <p:txBody>
            <a:bodyPr>
              <a:spAutoFit/>
            </a:bodyPr>
            <a:lstStyle/>
            <a:p>
              <a:pPr>
                <a:spcBef>
                  <a:spcPct val="50000"/>
                </a:spcBef>
              </a:pPr>
              <a:r>
                <a:rPr lang="en-US" sz="1600">
                  <a:solidFill>
                    <a:schemeClr val="accent2"/>
                  </a:solidFill>
                </a:rPr>
                <a:t>Drill down to instances</a:t>
              </a:r>
            </a:p>
          </p:txBody>
        </p:sp>
      </p:grpSp>
      <p:sp>
        <p:nvSpPr>
          <p:cNvPr id="33" name="Rectangle 32"/>
          <p:cNvSpPr/>
          <p:nvPr/>
        </p:nvSpPr>
        <p:spPr>
          <a:xfrm>
            <a:off x="5500688" y="5500688"/>
            <a:ext cx="3357562" cy="10001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accent2"/>
                </a:solidFill>
              </a:rPr>
              <a:t>Internal are Bank’s products available for sale</a:t>
            </a:r>
          </a:p>
          <a:p>
            <a:pPr algn="ctr">
              <a:defRPr/>
            </a:pPr>
            <a:r>
              <a:rPr lang="en-US" sz="1600" dirty="0">
                <a:solidFill>
                  <a:schemeClr val="accent2"/>
                </a:solidFill>
              </a:rPr>
              <a:t>External are other products for comparison. Not for sale</a:t>
            </a:r>
          </a:p>
        </p:txBody>
      </p:sp>
      <p:pic>
        <p:nvPicPr>
          <p:cNvPr id="17" name="Picture 2"/>
          <p:cNvPicPr>
            <a:picLocks noChangeAspect="1" noChangeArrowheads="1"/>
          </p:cNvPicPr>
          <p:nvPr/>
        </p:nvPicPr>
        <p:blipFill>
          <a:blip r:embed="rId4" cstate="print"/>
          <a:srcRect/>
          <a:stretch>
            <a:fillRect/>
          </a:stretch>
        </p:blipFill>
        <p:spPr bwMode="auto">
          <a:xfrm>
            <a:off x="614363" y="928688"/>
            <a:ext cx="2409825" cy="2486025"/>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sp>
        <p:nvSpPr>
          <p:cNvPr id="18" name="Rectangle 17"/>
          <p:cNvSpPr/>
          <p:nvPr/>
        </p:nvSpPr>
        <p:spPr>
          <a:xfrm>
            <a:off x="1071563" y="1500188"/>
            <a:ext cx="785812" cy="14287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20" name="Picture 3"/>
          <p:cNvPicPr>
            <a:picLocks noChangeAspect="1" noChangeArrowheads="1"/>
          </p:cNvPicPr>
          <p:nvPr/>
        </p:nvPicPr>
        <p:blipFill>
          <a:blip r:embed="rId5" cstate="print"/>
          <a:srcRect/>
          <a:stretch>
            <a:fillRect/>
          </a:stretch>
        </p:blipFill>
        <p:spPr bwMode="auto">
          <a:xfrm>
            <a:off x="2928938" y="1285875"/>
            <a:ext cx="4048125" cy="895350"/>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pic>
        <p:nvPicPr>
          <p:cNvPr id="21" name="Picture 2"/>
          <p:cNvPicPr>
            <a:picLocks noChangeAspect="1" noChangeArrowheads="1"/>
          </p:cNvPicPr>
          <p:nvPr/>
        </p:nvPicPr>
        <p:blipFill>
          <a:blip r:embed="rId6" cstate="print"/>
          <a:srcRect/>
          <a:stretch>
            <a:fillRect/>
          </a:stretch>
        </p:blipFill>
        <p:spPr bwMode="auto">
          <a:xfrm>
            <a:off x="5500688" y="642938"/>
            <a:ext cx="3419475" cy="2686050"/>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nodeType="afterGroup">
                            <p:stCondLst>
                              <p:cond delay="1500"/>
                            </p:stCondLst>
                            <p:childTnLst>
                              <p:par>
                                <p:cTn id="9" presetID="22" presetClass="entr" presetSubtype="8" fill="hold" grpId="0" nodeType="afterEffect">
                                  <p:stCondLst>
                                    <p:cond delay="100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1000"/>
                                        <p:tgtEl>
                                          <p:spTgt spid="3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nodeType="afterGroup">
                            <p:stCondLst>
                              <p:cond delay="500"/>
                            </p:stCondLst>
                            <p:childTnLst>
                              <p:par>
                                <p:cTn id="18" presetID="23" presetClass="entr" presetSubtype="16" fill="hold" grpId="0" nodeType="afterEffect">
                                  <p:stCondLst>
                                    <p:cond delay="500"/>
                                  </p:stCondLst>
                                  <p:childTnLst>
                                    <p:set>
                                      <p:cBhvr>
                                        <p:cTn id="19" dur="1" fill="hold">
                                          <p:stCondLst>
                                            <p:cond delay="0"/>
                                          </p:stCondLst>
                                        </p:cTn>
                                        <p:tgtEl>
                                          <p:spTgt spid="18"/>
                                        </p:tgtEl>
                                        <p:attrNameLst>
                                          <p:attrName>style.visibility</p:attrName>
                                        </p:attrNameLst>
                                      </p:cBhvr>
                                      <p:to>
                                        <p:strVal val="visible"/>
                                      </p:to>
                                    </p:set>
                                    <p:anim calcmode="lin" valueType="num">
                                      <p:cBhvr>
                                        <p:cTn id="20" dur="1000" fill="hold"/>
                                        <p:tgtEl>
                                          <p:spTgt spid="18"/>
                                        </p:tgtEl>
                                        <p:attrNameLst>
                                          <p:attrName>ppt_w</p:attrName>
                                        </p:attrNameLst>
                                      </p:cBhvr>
                                      <p:tavLst>
                                        <p:tav tm="0">
                                          <p:val>
                                            <p:fltVal val="0"/>
                                          </p:val>
                                        </p:tav>
                                        <p:tav tm="100000">
                                          <p:val>
                                            <p:strVal val="#ppt_w"/>
                                          </p:val>
                                        </p:tav>
                                      </p:tavLst>
                                    </p:anim>
                                    <p:anim calcmode="lin" valueType="num">
                                      <p:cBhvr>
                                        <p:cTn id="21" dur="100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17" name="Picture 17"/>
          <p:cNvPicPr>
            <a:picLocks noChangeAspect="1" noChangeArrowheads="1"/>
          </p:cNvPicPr>
          <p:nvPr/>
        </p:nvPicPr>
        <p:blipFill>
          <a:blip r:embed="rId3" cstate="print"/>
          <a:srcRect/>
          <a:stretch>
            <a:fillRect/>
          </a:stretch>
        </p:blipFill>
        <p:spPr bwMode="auto">
          <a:xfrm>
            <a:off x="1143000" y="2428875"/>
            <a:ext cx="5629275" cy="4124325"/>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sp>
        <p:nvSpPr>
          <p:cNvPr id="55299" name="Title 1"/>
          <p:cNvSpPr>
            <a:spLocks noGrp="1"/>
          </p:cNvSpPr>
          <p:nvPr>
            <p:ph type="title"/>
          </p:nvPr>
        </p:nvSpPr>
        <p:spPr>
          <a:xfrm>
            <a:off x="76200" y="144462"/>
            <a:ext cx="7010400" cy="617537"/>
          </a:xfrm>
        </p:spPr>
        <p:txBody>
          <a:bodyPr/>
          <a:lstStyle/>
          <a:p>
            <a:r>
              <a:rPr lang="en-US" sz="2400" dirty="0" smtClean="0"/>
              <a:t>AA Product builder – Navigation tools</a:t>
            </a:r>
          </a:p>
        </p:txBody>
      </p:sp>
      <p:sp>
        <p:nvSpPr>
          <p:cNvPr id="55300" name="Slide Number Placeholder 3"/>
          <p:cNvSpPr>
            <a:spLocks noGrp="1"/>
          </p:cNvSpPr>
          <p:nvPr>
            <p:ph type="sldNum" sz="quarter" idx="10"/>
          </p:nvPr>
        </p:nvSpPr>
        <p:spPr>
          <a:noFill/>
        </p:spPr>
        <p:txBody>
          <a:bodyPr/>
          <a:lstStyle/>
          <a:p>
            <a:r>
              <a:rPr lang="en-GB" smtClean="0">
                <a:latin typeface="Arial" pitchFamily="34" charset="0"/>
              </a:rPr>
              <a:t>Slide </a:t>
            </a:r>
            <a:fld id="{C13F55A5-9AD3-448D-A96C-F8585B0FE3CE}" type="slidenum">
              <a:rPr lang="en-GB" smtClean="0">
                <a:latin typeface="Arial" pitchFamily="34" charset="0"/>
              </a:rPr>
              <a:pPr/>
              <a:t>21</a:t>
            </a:fld>
            <a:endParaRPr lang="en-GB" smtClean="0">
              <a:latin typeface="Arial" pitchFamily="34" charset="0"/>
            </a:endParaRPr>
          </a:p>
        </p:txBody>
      </p:sp>
      <p:grpSp>
        <p:nvGrpSpPr>
          <p:cNvPr id="2" name="Group 47"/>
          <p:cNvGrpSpPr>
            <a:grpSpLocks/>
          </p:cNvGrpSpPr>
          <p:nvPr/>
        </p:nvGrpSpPr>
        <p:grpSpPr bwMode="auto">
          <a:xfrm>
            <a:off x="2143125" y="4786313"/>
            <a:ext cx="2214563" cy="814387"/>
            <a:chOff x="2608" y="2245"/>
            <a:chExt cx="902" cy="792"/>
          </a:xfrm>
        </p:grpSpPr>
        <p:sp>
          <p:nvSpPr>
            <p:cNvPr id="55310" name="Line 44"/>
            <p:cNvSpPr>
              <a:spLocks noChangeShapeType="1"/>
            </p:cNvSpPr>
            <p:nvPr/>
          </p:nvSpPr>
          <p:spPr bwMode="auto">
            <a:xfrm flipV="1">
              <a:off x="2870" y="2245"/>
              <a:ext cx="262" cy="486"/>
            </a:xfrm>
            <a:prstGeom prst="line">
              <a:avLst/>
            </a:prstGeom>
            <a:noFill/>
            <a:ln w="28575">
              <a:solidFill>
                <a:schemeClr val="accent2"/>
              </a:solidFill>
              <a:round/>
              <a:headEnd/>
              <a:tailEnd type="triangle" w="med" len="med"/>
            </a:ln>
          </p:spPr>
          <p:txBody>
            <a:bodyPr/>
            <a:lstStyle/>
            <a:p>
              <a:endParaRPr lang="en-US"/>
            </a:p>
          </p:txBody>
        </p:sp>
        <p:sp>
          <p:nvSpPr>
            <p:cNvPr id="55311" name="Text Box 45"/>
            <p:cNvSpPr txBox="1">
              <a:spLocks noChangeArrowheads="1"/>
            </p:cNvSpPr>
            <p:nvPr/>
          </p:nvSpPr>
          <p:spPr bwMode="auto">
            <a:xfrm>
              <a:off x="2608" y="2708"/>
              <a:ext cx="902" cy="329"/>
            </a:xfrm>
            <a:prstGeom prst="rect">
              <a:avLst/>
            </a:prstGeom>
            <a:noFill/>
            <a:ln w="9525">
              <a:noFill/>
              <a:miter lim="800000"/>
              <a:headEnd/>
              <a:tailEnd/>
            </a:ln>
          </p:spPr>
          <p:txBody>
            <a:bodyPr>
              <a:spAutoFit/>
            </a:bodyPr>
            <a:lstStyle/>
            <a:p>
              <a:pPr>
                <a:spcBef>
                  <a:spcPct val="50000"/>
                </a:spcBef>
              </a:pPr>
              <a:r>
                <a:rPr lang="en-US" sz="1600">
                  <a:solidFill>
                    <a:schemeClr val="accent2"/>
                  </a:solidFill>
                </a:rPr>
                <a:t>New instance</a:t>
              </a:r>
            </a:p>
          </p:txBody>
        </p:sp>
      </p:grpSp>
      <p:grpSp>
        <p:nvGrpSpPr>
          <p:cNvPr id="3" name="Group 51"/>
          <p:cNvGrpSpPr>
            <a:grpSpLocks/>
          </p:cNvGrpSpPr>
          <p:nvPr/>
        </p:nvGrpSpPr>
        <p:grpSpPr bwMode="auto">
          <a:xfrm>
            <a:off x="2922588" y="4714875"/>
            <a:ext cx="2220912" cy="1338263"/>
            <a:chOff x="2971" y="2173"/>
            <a:chExt cx="1088" cy="843"/>
          </a:xfrm>
        </p:grpSpPr>
        <p:sp>
          <p:nvSpPr>
            <p:cNvPr id="55308" name="Line 49"/>
            <p:cNvSpPr>
              <a:spLocks noChangeShapeType="1"/>
            </p:cNvSpPr>
            <p:nvPr/>
          </p:nvSpPr>
          <p:spPr bwMode="auto">
            <a:xfrm flipH="1" flipV="1">
              <a:off x="3324" y="2173"/>
              <a:ext cx="22" cy="630"/>
            </a:xfrm>
            <a:prstGeom prst="line">
              <a:avLst/>
            </a:prstGeom>
            <a:noFill/>
            <a:ln w="28575">
              <a:solidFill>
                <a:schemeClr val="accent2"/>
              </a:solidFill>
              <a:round/>
              <a:headEnd/>
              <a:tailEnd type="triangle" w="med" len="med"/>
            </a:ln>
          </p:spPr>
          <p:txBody>
            <a:bodyPr/>
            <a:lstStyle/>
            <a:p>
              <a:endParaRPr lang="en-US"/>
            </a:p>
          </p:txBody>
        </p:sp>
        <p:sp>
          <p:nvSpPr>
            <p:cNvPr id="55309" name="Text Box 50"/>
            <p:cNvSpPr txBox="1">
              <a:spLocks noChangeArrowheads="1"/>
            </p:cNvSpPr>
            <p:nvPr/>
          </p:nvSpPr>
          <p:spPr bwMode="auto">
            <a:xfrm>
              <a:off x="2971" y="2803"/>
              <a:ext cx="1088" cy="213"/>
            </a:xfrm>
            <a:prstGeom prst="rect">
              <a:avLst/>
            </a:prstGeom>
            <a:noFill/>
            <a:ln w="9525">
              <a:noFill/>
              <a:miter lim="800000"/>
              <a:headEnd/>
              <a:tailEnd/>
            </a:ln>
          </p:spPr>
          <p:txBody>
            <a:bodyPr>
              <a:spAutoFit/>
            </a:bodyPr>
            <a:lstStyle/>
            <a:p>
              <a:pPr>
                <a:spcBef>
                  <a:spcPct val="50000"/>
                </a:spcBef>
              </a:pPr>
              <a:r>
                <a:rPr lang="en-US" sz="1600">
                  <a:solidFill>
                    <a:schemeClr val="accent2"/>
                  </a:solidFill>
                </a:rPr>
                <a:t>Drill down to instances</a:t>
              </a:r>
            </a:p>
          </p:txBody>
        </p:sp>
      </p:grpSp>
      <p:sp>
        <p:nvSpPr>
          <p:cNvPr id="33" name="Rectangle 32"/>
          <p:cNvSpPr/>
          <p:nvPr/>
        </p:nvSpPr>
        <p:spPr>
          <a:xfrm>
            <a:off x="5500688" y="5500688"/>
            <a:ext cx="3357562" cy="10001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accent2"/>
                </a:solidFill>
              </a:rPr>
              <a:t>Internal are Bank’s products available for sale</a:t>
            </a:r>
          </a:p>
          <a:p>
            <a:pPr algn="ctr">
              <a:defRPr/>
            </a:pPr>
            <a:r>
              <a:rPr lang="en-US" sz="1600" dirty="0">
                <a:solidFill>
                  <a:schemeClr val="accent2"/>
                </a:solidFill>
              </a:rPr>
              <a:t>External are other products for comparison. Not for sale</a:t>
            </a:r>
          </a:p>
        </p:txBody>
      </p:sp>
      <p:pic>
        <p:nvPicPr>
          <p:cNvPr id="17" name="Picture 2"/>
          <p:cNvPicPr>
            <a:picLocks noChangeAspect="1" noChangeArrowheads="1"/>
          </p:cNvPicPr>
          <p:nvPr/>
        </p:nvPicPr>
        <p:blipFill>
          <a:blip r:embed="rId4" cstate="print"/>
          <a:srcRect/>
          <a:stretch>
            <a:fillRect/>
          </a:stretch>
        </p:blipFill>
        <p:spPr bwMode="auto">
          <a:xfrm>
            <a:off x="614363" y="928688"/>
            <a:ext cx="2409825" cy="2486025"/>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sp>
        <p:nvSpPr>
          <p:cNvPr id="18" name="Rectangle 17"/>
          <p:cNvSpPr/>
          <p:nvPr/>
        </p:nvSpPr>
        <p:spPr>
          <a:xfrm>
            <a:off x="1071563" y="1500188"/>
            <a:ext cx="785812" cy="14287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20" name="Picture 3"/>
          <p:cNvPicPr>
            <a:picLocks noChangeAspect="1" noChangeArrowheads="1"/>
          </p:cNvPicPr>
          <p:nvPr/>
        </p:nvPicPr>
        <p:blipFill>
          <a:blip r:embed="rId5" cstate="print"/>
          <a:srcRect/>
          <a:stretch>
            <a:fillRect/>
          </a:stretch>
        </p:blipFill>
        <p:spPr bwMode="auto">
          <a:xfrm>
            <a:off x="2928938" y="1285875"/>
            <a:ext cx="4048125" cy="895350"/>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pic>
        <p:nvPicPr>
          <p:cNvPr id="21" name="Picture 2"/>
          <p:cNvPicPr>
            <a:picLocks noChangeAspect="1" noChangeArrowheads="1"/>
          </p:cNvPicPr>
          <p:nvPr/>
        </p:nvPicPr>
        <p:blipFill>
          <a:blip r:embed="rId6" cstate="print"/>
          <a:srcRect/>
          <a:stretch>
            <a:fillRect/>
          </a:stretch>
        </p:blipFill>
        <p:spPr bwMode="auto">
          <a:xfrm>
            <a:off x="5500688" y="642938"/>
            <a:ext cx="3419475" cy="2686050"/>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nodeType="afterGroup">
                            <p:stCondLst>
                              <p:cond delay="1500"/>
                            </p:stCondLst>
                            <p:childTnLst>
                              <p:par>
                                <p:cTn id="9" presetID="22" presetClass="entr" presetSubtype="8" fill="hold" grpId="0" nodeType="afterEffect">
                                  <p:stCondLst>
                                    <p:cond delay="100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1000"/>
                                        <p:tgtEl>
                                          <p:spTgt spid="3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nodeType="afterGroup">
                            <p:stCondLst>
                              <p:cond delay="500"/>
                            </p:stCondLst>
                            <p:childTnLst>
                              <p:par>
                                <p:cTn id="18" presetID="23" presetClass="entr" presetSubtype="16" fill="hold" grpId="0" nodeType="afterEffect">
                                  <p:stCondLst>
                                    <p:cond delay="500"/>
                                  </p:stCondLst>
                                  <p:childTnLst>
                                    <p:set>
                                      <p:cBhvr>
                                        <p:cTn id="19" dur="1" fill="hold">
                                          <p:stCondLst>
                                            <p:cond delay="0"/>
                                          </p:stCondLst>
                                        </p:cTn>
                                        <p:tgtEl>
                                          <p:spTgt spid="18"/>
                                        </p:tgtEl>
                                        <p:attrNameLst>
                                          <p:attrName>style.visibility</p:attrName>
                                        </p:attrNameLst>
                                      </p:cBhvr>
                                      <p:to>
                                        <p:strVal val="visible"/>
                                      </p:to>
                                    </p:set>
                                    <p:anim calcmode="lin" valueType="num">
                                      <p:cBhvr>
                                        <p:cTn id="20" dur="1000" fill="hold"/>
                                        <p:tgtEl>
                                          <p:spTgt spid="18"/>
                                        </p:tgtEl>
                                        <p:attrNameLst>
                                          <p:attrName>ppt_w</p:attrName>
                                        </p:attrNameLst>
                                      </p:cBhvr>
                                      <p:tavLst>
                                        <p:tav tm="0">
                                          <p:val>
                                            <p:fltVal val="0"/>
                                          </p:val>
                                        </p:tav>
                                        <p:tav tm="100000">
                                          <p:val>
                                            <p:strVal val="#ppt_w"/>
                                          </p:val>
                                        </p:tav>
                                      </p:tavLst>
                                    </p:anim>
                                    <p:anim calcmode="lin" valueType="num">
                                      <p:cBhvr>
                                        <p:cTn id="21" dur="100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6"/>
          <p:cNvSpPr>
            <a:spLocks noGrp="1"/>
          </p:cNvSpPr>
          <p:nvPr>
            <p:ph type="title"/>
          </p:nvPr>
        </p:nvSpPr>
        <p:spPr>
          <a:xfrm>
            <a:off x="357188" y="3286125"/>
            <a:ext cx="7010400" cy="523875"/>
          </a:xfrm>
        </p:spPr>
        <p:txBody>
          <a:bodyPr/>
          <a:lstStyle/>
          <a:p>
            <a:pPr>
              <a:defRPr/>
            </a:pPr>
            <a:r>
              <a:rPr lang="en-US" sz="2800" dirty="0" smtClean="0">
                <a:solidFill>
                  <a:schemeClr val="accent6"/>
                </a:solidFill>
              </a:rPr>
              <a:t>Building Reusable Components</a:t>
            </a:r>
          </a:p>
        </p:txBody>
      </p:sp>
      <p:sp>
        <p:nvSpPr>
          <p:cNvPr id="56323" name="Slide Number Placeholder 2"/>
          <p:cNvSpPr>
            <a:spLocks noGrp="1"/>
          </p:cNvSpPr>
          <p:nvPr>
            <p:ph type="sldNum" sz="quarter" idx="10"/>
          </p:nvPr>
        </p:nvSpPr>
        <p:spPr>
          <a:noFill/>
        </p:spPr>
        <p:txBody>
          <a:bodyPr/>
          <a:lstStyle/>
          <a:p>
            <a:r>
              <a:rPr lang="en-GB" smtClean="0">
                <a:latin typeface="Arial" pitchFamily="34" charset="0"/>
              </a:rPr>
              <a:t>Slide </a:t>
            </a:r>
            <a:fld id="{5A56D1D7-6FD4-47CD-A3AD-7C64E3954174}" type="slidenum">
              <a:rPr lang="en-GB" smtClean="0">
                <a:latin typeface="Arial" pitchFamily="34" charset="0"/>
              </a:rPr>
              <a:pPr/>
              <a:t>22</a:t>
            </a:fld>
            <a:endParaRPr lang="en-GB" smtClean="0">
              <a:latin typeface="Arial" pitchFamily="34" charset="0"/>
            </a:endParaRPr>
          </a:p>
        </p:txBody>
      </p:sp>
    </p:spTree>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2"/>
          <p:cNvSpPr>
            <a:spLocks noGrp="1" noChangeArrowheads="1"/>
          </p:cNvSpPr>
          <p:nvPr>
            <p:ph type="title"/>
          </p:nvPr>
        </p:nvSpPr>
        <p:spPr>
          <a:xfrm>
            <a:off x="76200" y="71438"/>
            <a:ext cx="7010400" cy="766762"/>
          </a:xfrm>
        </p:spPr>
        <p:txBody>
          <a:bodyPr/>
          <a:lstStyle/>
          <a:p>
            <a:pPr eaLnBrk="1" hangingPunct="1"/>
            <a:r>
              <a:rPr lang="en-GB" sz="2400" dirty="0" smtClean="0"/>
              <a:t>AA  - Tables used for building components</a:t>
            </a:r>
          </a:p>
        </p:txBody>
      </p:sp>
      <p:sp>
        <p:nvSpPr>
          <p:cNvPr id="13315" name="Rectangle 13"/>
          <p:cNvSpPr>
            <a:spLocks noGrp="1" noChangeArrowheads="1"/>
          </p:cNvSpPr>
          <p:nvPr>
            <p:ph type="body" idx="1"/>
          </p:nvPr>
        </p:nvSpPr>
        <p:spPr>
          <a:xfrm>
            <a:off x="685800" y="1295400"/>
            <a:ext cx="7772400" cy="4216400"/>
          </a:xfrm>
        </p:spPr>
        <p:txBody>
          <a:bodyPr/>
          <a:lstStyle/>
          <a:p>
            <a:pPr eaLnBrk="1" hangingPunct="1">
              <a:defRPr/>
            </a:pPr>
            <a:r>
              <a:rPr lang="en-GB" dirty="0" smtClean="0"/>
              <a:t>Tables used for building the re-usable components :  </a:t>
            </a:r>
          </a:p>
          <a:p>
            <a:pPr lvl="1" eaLnBrk="1" hangingPunct="1">
              <a:defRPr/>
            </a:pPr>
            <a:r>
              <a:rPr lang="en-GB" dirty="0" smtClean="0"/>
              <a:t>AA.PROPERTY.CLASS</a:t>
            </a:r>
          </a:p>
          <a:p>
            <a:pPr lvl="2" eaLnBrk="1" hangingPunct="1">
              <a:defRPr/>
            </a:pPr>
            <a:r>
              <a:rPr lang="en-GB" dirty="0" smtClean="0"/>
              <a:t>Designed by TEMENOS</a:t>
            </a:r>
          </a:p>
          <a:p>
            <a:pPr lvl="1" eaLnBrk="1" hangingPunct="1">
              <a:defRPr/>
            </a:pPr>
            <a:r>
              <a:rPr lang="en-GB" dirty="0" smtClean="0"/>
              <a:t>AA.PROPERTY</a:t>
            </a:r>
          </a:p>
          <a:p>
            <a:pPr lvl="2" eaLnBrk="1" hangingPunct="1">
              <a:defRPr/>
            </a:pPr>
            <a:r>
              <a:rPr lang="en-GB" dirty="0" smtClean="0"/>
              <a:t>Named copy of Property class</a:t>
            </a:r>
          </a:p>
          <a:p>
            <a:pPr lvl="1" eaLnBrk="1" hangingPunct="1">
              <a:defRPr/>
            </a:pPr>
            <a:r>
              <a:rPr lang="en-GB" dirty="0" smtClean="0"/>
              <a:t>AA.PRD.DES.&lt;PROPERTY.CLASS&gt;</a:t>
            </a:r>
          </a:p>
          <a:p>
            <a:pPr marL="914400" lvl="2" indent="0" eaLnBrk="1" hangingPunct="1">
              <a:defRPr/>
            </a:pPr>
            <a:r>
              <a:rPr lang="en-GB" dirty="0" smtClean="0"/>
              <a:t>To design product conditions by assigning values to attributes of Property class</a:t>
            </a:r>
          </a:p>
          <a:p>
            <a:pPr lvl="1" eaLnBrk="1" hangingPunct="1">
              <a:defRPr/>
            </a:pPr>
            <a:endParaRPr lang="en-GB" dirty="0" smtClean="0"/>
          </a:p>
          <a:p>
            <a:pPr eaLnBrk="1" hangingPunct="1">
              <a:defRPr/>
            </a:pPr>
            <a:r>
              <a:rPr lang="en-GB" dirty="0" smtClean="0"/>
              <a:t>AA.PROPERTY and AA.PRD.DES.&lt;PROPERTY.CLASS&gt; set up during implementation</a:t>
            </a:r>
          </a:p>
          <a:p>
            <a:pPr lvl="1" eaLnBrk="1" hangingPunct="1">
              <a:defRPr/>
            </a:pPr>
            <a:r>
              <a:rPr lang="en-GB" dirty="0" smtClean="0"/>
              <a:t>These components could be used across several Products</a:t>
            </a:r>
          </a:p>
          <a:p>
            <a:pPr lvl="1" eaLnBrk="1" hangingPunct="1">
              <a:defRPr/>
            </a:pPr>
            <a:endParaRPr lang="en-GB" dirty="0" smtClean="0"/>
          </a:p>
          <a:p>
            <a:pPr eaLnBrk="1" hangingPunct="1">
              <a:defRPr/>
            </a:pPr>
            <a:r>
              <a:rPr lang="en-GB" dirty="0" smtClean="0"/>
              <a:t>Composite screens used for building components for ease of operation</a:t>
            </a:r>
          </a:p>
        </p:txBody>
      </p:sp>
      <p:sp>
        <p:nvSpPr>
          <p:cNvPr id="57348" name="Slide Number Placeholder 5"/>
          <p:cNvSpPr>
            <a:spLocks noGrp="1"/>
          </p:cNvSpPr>
          <p:nvPr>
            <p:ph type="sldNum" sz="quarter" idx="10"/>
          </p:nvPr>
        </p:nvSpPr>
        <p:spPr>
          <a:noFill/>
        </p:spPr>
        <p:txBody>
          <a:bodyPr/>
          <a:lstStyle/>
          <a:p>
            <a:fld id="{A00C6B6F-06F3-426B-8B65-09AF636A3E5F}" type="slidenum">
              <a:rPr lang="fr-FR" smtClean="0">
                <a:latin typeface="Arial" pitchFamily="34" charset="0"/>
              </a:rPr>
              <a:pPr/>
              <a:t>23</a:t>
            </a:fld>
            <a:endParaRPr lang="fr-FR" smtClean="0">
              <a:latin typeface="Arial" pitchFamily="34" charset="0"/>
            </a:endParaRPr>
          </a:p>
        </p:txBody>
      </p:sp>
    </p:spTree>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76200" y="144463"/>
            <a:ext cx="7010400" cy="400050"/>
          </a:xfrm>
        </p:spPr>
        <p:txBody>
          <a:bodyPr/>
          <a:lstStyle/>
          <a:p>
            <a:r>
              <a:rPr lang="en-US" sz="2400" dirty="0" smtClean="0"/>
              <a:t>AA.PROPERTY.CLASS</a:t>
            </a:r>
          </a:p>
        </p:txBody>
      </p:sp>
      <p:sp>
        <p:nvSpPr>
          <p:cNvPr id="7" name="Content Placeholder 6"/>
          <p:cNvSpPr>
            <a:spLocks noGrp="1"/>
          </p:cNvSpPr>
          <p:nvPr>
            <p:ph idx="1"/>
          </p:nvPr>
        </p:nvSpPr>
        <p:spPr>
          <a:xfrm>
            <a:off x="642938" y="1143000"/>
            <a:ext cx="7786687" cy="5000625"/>
          </a:xfrm>
        </p:spPr>
        <p:txBody>
          <a:bodyPr/>
          <a:lstStyle/>
          <a:p>
            <a:pPr>
              <a:defRPr/>
            </a:pPr>
            <a:r>
              <a:rPr lang="en-US" dirty="0" smtClean="0"/>
              <a:t>Released by TEMENOS to define  Actions and Attributes</a:t>
            </a:r>
          </a:p>
          <a:p>
            <a:pPr>
              <a:defRPr/>
            </a:pPr>
            <a:endParaRPr lang="en-US" dirty="0" smtClean="0"/>
          </a:p>
          <a:p>
            <a:pPr>
              <a:defRPr/>
            </a:pPr>
            <a:r>
              <a:rPr lang="en-US" dirty="0" smtClean="0"/>
              <a:t>TYPES multi value Field defines characteristics of Property Class</a:t>
            </a:r>
          </a:p>
          <a:p>
            <a:pPr lvl="1">
              <a:defRPr/>
            </a:pPr>
            <a:r>
              <a:rPr lang="en-US" dirty="0" smtClean="0"/>
              <a:t>Product conditions may vary by Currency or not</a:t>
            </a:r>
          </a:p>
          <a:p>
            <a:pPr lvl="2">
              <a:defRPr/>
            </a:pPr>
            <a:r>
              <a:rPr lang="en-US" dirty="0" smtClean="0"/>
              <a:t>If CCY is indicated, they vary </a:t>
            </a:r>
          </a:p>
          <a:p>
            <a:pPr lvl="2">
              <a:defRPr/>
            </a:pPr>
            <a:r>
              <a:rPr lang="en-US" dirty="0" smtClean="0"/>
              <a:t>   Currency specific Product conditions then needed – like Interest</a:t>
            </a:r>
          </a:p>
          <a:p>
            <a:pPr lvl="1">
              <a:defRPr/>
            </a:pPr>
            <a:r>
              <a:rPr lang="en-US" dirty="0" smtClean="0"/>
              <a:t>Product conditions may optionally have Currency component</a:t>
            </a:r>
          </a:p>
          <a:p>
            <a:pPr lvl="2">
              <a:defRPr/>
            </a:pPr>
            <a:r>
              <a:rPr lang="en-US" dirty="0" smtClean="0"/>
              <a:t>If OPT.CCY is indicated, product conditions may optionally be currency specific</a:t>
            </a:r>
          </a:p>
          <a:p>
            <a:pPr lvl="1">
              <a:defRPr/>
            </a:pPr>
            <a:r>
              <a:rPr lang="en-US" dirty="0" smtClean="0"/>
              <a:t>Product conditions may vary by Date</a:t>
            </a:r>
          </a:p>
          <a:p>
            <a:pPr lvl="2">
              <a:defRPr/>
            </a:pPr>
            <a:r>
              <a:rPr lang="en-US" dirty="0" smtClean="0"/>
              <a:t>If DATED is indicated, they vary</a:t>
            </a:r>
          </a:p>
          <a:p>
            <a:pPr lvl="2">
              <a:defRPr/>
            </a:pPr>
            <a:r>
              <a:rPr lang="en-US" dirty="0" smtClean="0"/>
              <a:t>Dated records needed for Product conditions – like Interest</a:t>
            </a:r>
          </a:p>
          <a:p>
            <a:pPr lvl="1">
              <a:defRPr/>
            </a:pPr>
            <a:r>
              <a:rPr lang="en-US" dirty="0" smtClean="0"/>
              <a:t>Multiple properties could be allowed for a Product for same Property class</a:t>
            </a:r>
          </a:p>
          <a:p>
            <a:pPr lvl="2">
              <a:defRPr/>
            </a:pPr>
            <a:r>
              <a:rPr lang="en-US" dirty="0" smtClean="0"/>
              <a:t>If MULTIPLE is indicated, allowed – like Regular and Overdue Interest</a:t>
            </a:r>
          </a:p>
          <a:p>
            <a:pPr lvl="1">
              <a:defRPr/>
            </a:pPr>
            <a:r>
              <a:rPr lang="en-US" dirty="0" smtClean="0"/>
              <a:t>Option to allow Child Condition not to override the Parent condition</a:t>
            </a:r>
          </a:p>
          <a:p>
            <a:pPr marL="914400" lvl="2" indent="0">
              <a:defRPr/>
            </a:pPr>
            <a:r>
              <a:rPr lang="en-US" dirty="0" smtClean="0"/>
              <a:t>If MERGE is indicated, a Child condition will not override Parent condition  </a:t>
            </a:r>
          </a:p>
        </p:txBody>
      </p:sp>
      <p:sp>
        <p:nvSpPr>
          <p:cNvPr id="58372" name="Slide Number Placeholder 3"/>
          <p:cNvSpPr>
            <a:spLocks noGrp="1"/>
          </p:cNvSpPr>
          <p:nvPr>
            <p:ph type="sldNum" sz="quarter" idx="10"/>
          </p:nvPr>
        </p:nvSpPr>
        <p:spPr>
          <a:noFill/>
        </p:spPr>
        <p:txBody>
          <a:bodyPr/>
          <a:lstStyle/>
          <a:p>
            <a:r>
              <a:rPr lang="en-GB" smtClean="0">
                <a:latin typeface="Arial" pitchFamily="34" charset="0"/>
              </a:rPr>
              <a:t>Slide </a:t>
            </a:r>
            <a:fld id="{536588A2-99B3-43D7-BAC2-C2D1A7DD2AA8}" type="slidenum">
              <a:rPr lang="en-GB" smtClean="0">
                <a:latin typeface="Arial" pitchFamily="34" charset="0"/>
              </a:rPr>
              <a:pPr/>
              <a:t>24</a:t>
            </a:fld>
            <a:endParaRPr lang="en-GB" smtClean="0">
              <a:latin typeface="Arial" pitchFamily="34" charset="0"/>
            </a:endParaRPr>
          </a:p>
        </p:txBody>
      </p:sp>
    </p:spTree>
    <p:custDataLst>
      <p:tags r:id="rId1"/>
    </p:custDataLst>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76200" y="144463"/>
            <a:ext cx="7010400" cy="400050"/>
          </a:xfrm>
        </p:spPr>
        <p:txBody>
          <a:bodyPr/>
          <a:lstStyle/>
          <a:p>
            <a:r>
              <a:rPr lang="en-US" smtClean="0"/>
              <a:t>AA.PROPERTY</a:t>
            </a:r>
          </a:p>
        </p:txBody>
      </p:sp>
      <p:sp>
        <p:nvSpPr>
          <p:cNvPr id="3" name="Content Placeholder 2"/>
          <p:cNvSpPr>
            <a:spLocks noGrp="1"/>
          </p:cNvSpPr>
          <p:nvPr>
            <p:ph idx="1"/>
          </p:nvPr>
        </p:nvSpPr>
        <p:spPr>
          <a:xfrm>
            <a:off x="685800" y="1295400"/>
            <a:ext cx="7772400" cy="4659313"/>
          </a:xfrm>
        </p:spPr>
        <p:txBody>
          <a:bodyPr/>
          <a:lstStyle/>
          <a:p>
            <a:r>
              <a:rPr lang="en-GB" smtClean="0"/>
              <a:t>Property is a named type / instance of a Property Class</a:t>
            </a:r>
          </a:p>
          <a:p>
            <a:pPr lvl="1"/>
            <a:r>
              <a:rPr lang="en-GB" smtClean="0"/>
              <a:t>Property is used in Product and not its Property Class</a:t>
            </a:r>
          </a:p>
          <a:p>
            <a:pPr lvl="1"/>
            <a:r>
              <a:rPr lang="en-GB" smtClean="0"/>
              <a:t>Property is attached to Product Group from where it is derived in a Product</a:t>
            </a:r>
          </a:p>
          <a:p>
            <a:pPr lvl="1"/>
            <a:r>
              <a:rPr lang="en-GB" smtClean="0"/>
              <a:t>Multiple properties of the same Property Class can be used in a Product, if so allowed in the Property Class </a:t>
            </a:r>
          </a:p>
          <a:p>
            <a:endParaRPr lang="en-GB" smtClean="0"/>
          </a:p>
          <a:p>
            <a:r>
              <a:rPr lang="en-US" smtClean="0"/>
              <a:t>PROPERTY.TYPE multi value Field could be set as Product only, Suspend, Suspend Overdue or left blank</a:t>
            </a:r>
          </a:p>
          <a:p>
            <a:pPr lvl="1"/>
            <a:r>
              <a:rPr lang="en-US" smtClean="0"/>
              <a:t>If details for the property are defined only at product level and should not be viewed or edited at Arrangement level, then it should be set as Product only</a:t>
            </a:r>
          </a:p>
          <a:p>
            <a:pPr lvl="2"/>
            <a:r>
              <a:rPr lang="en-US" smtClean="0"/>
              <a:t>Accounting rules will not generally be defined at Arrangement level </a:t>
            </a:r>
          </a:p>
          <a:p>
            <a:pPr lvl="1"/>
            <a:r>
              <a:rPr lang="en-US" smtClean="0"/>
              <a:t>If a Property is to be allowed to suspend income by not posting to PL, then to be indicated as Suspend</a:t>
            </a:r>
          </a:p>
          <a:p>
            <a:pPr lvl="2"/>
            <a:r>
              <a:rPr lang="en-US" smtClean="0"/>
              <a:t>Choice allowed for Properties under Interest and Charge classes</a:t>
            </a:r>
          </a:p>
          <a:p>
            <a:pPr lvl="1"/>
            <a:r>
              <a:rPr lang="en-US" smtClean="0"/>
              <a:t>If overdues are also to be suspended, Suspend overdue to be opted in addition to Suspend option</a:t>
            </a:r>
          </a:p>
        </p:txBody>
      </p:sp>
      <p:sp>
        <p:nvSpPr>
          <p:cNvPr id="64516" name="Slide Number Placeholder 5"/>
          <p:cNvSpPr>
            <a:spLocks noGrp="1"/>
          </p:cNvSpPr>
          <p:nvPr>
            <p:ph type="sldNum" sz="quarter" idx="10"/>
          </p:nvPr>
        </p:nvSpPr>
        <p:spPr>
          <a:noFill/>
        </p:spPr>
        <p:txBody>
          <a:bodyPr/>
          <a:lstStyle/>
          <a:p>
            <a:r>
              <a:rPr lang="en-GB" smtClean="0">
                <a:latin typeface="Arial" pitchFamily="34" charset="0"/>
              </a:rPr>
              <a:t>Slide </a:t>
            </a:r>
            <a:fld id="{A602B69B-2646-45EB-9541-7E3727D0CECB}" type="slidenum">
              <a:rPr lang="en-GB" smtClean="0">
                <a:latin typeface="Arial" pitchFamily="34" charset="0"/>
              </a:rPr>
              <a:pPr/>
              <a:t>25</a:t>
            </a:fld>
            <a:endParaRPr lang="en-GB" smtClean="0">
              <a:latin typeface="Arial" pitchFamily="34" charset="0"/>
            </a:endParaRPr>
          </a:p>
        </p:txBody>
      </p:sp>
    </p:spTree>
    <p:custDataLst>
      <p:tags r:id="rId1"/>
    </p:custData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nodeType="after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nodeType="after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childTnLst>
                                </p:cTn>
                              </p:par>
                            </p:childTnLst>
                          </p:cTn>
                        </p:par>
                        <p:par>
                          <p:cTn id="16" fill="hold" nodeType="afterGroup">
                            <p:stCondLst>
                              <p:cond delay="0"/>
                            </p:stCondLst>
                            <p:childTnLst>
                              <p:par>
                                <p:cTn id="17" presetID="1" presetClass="entr" presetSubtype="0" fill="hold" nodeType="after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nodeType="after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228600" y="381000"/>
            <a:ext cx="7010400" cy="400050"/>
          </a:xfrm>
        </p:spPr>
        <p:txBody>
          <a:bodyPr/>
          <a:lstStyle/>
          <a:p>
            <a:pPr eaLnBrk="1" hangingPunct="1"/>
            <a:r>
              <a:rPr lang="en-US" sz="2400" dirty="0" smtClean="0"/>
              <a:t>Workshop–2  Creation of Customer property</a:t>
            </a:r>
          </a:p>
        </p:txBody>
      </p:sp>
      <p:sp>
        <p:nvSpPr>
          <p:cNvPr id="65539" name="Rectangle 3"/>
          <p:cNvSpPr>
            <a:spLocks noGrp="1" noChangeArrowheads="1"/>
          </p:cNvSpPr>
          <p:nvPr>
            <p:ph type="body" idx="1"/>
          </p:nvPr>
        </p:nvSpPr>
        <p:spPr>
          <a:xfrm>
            <a:off x="685800" y="1295400"/>
            <a:ext cx="7772400" cy="3656013"/>
          </a:xfrm>
        </p:spPr>
        <p:txBody>
          <a:bodyPr/>
          <a:lstStyle/>
          <a:p>
            <a:pPr eaLnBrk="1" hangingPunct="1"/>
            <a:r>
              <a:rPr lang="en-US" dirty="0" smtClean="0"/>
              <a:t>Use  </a:t>
            </a:r>
            <a:r>
              <a:rPr lang="en-US" i="1" dirty="0" smtClean="0"/>
              <a:t>Admin Menu &gt; Product Builder &gt; Property Classes and Properties &gt; CUSTOMER</a:t>
            </a:r>
          </a:p>
          <a:p>
            <a:pPr lvl="1" eaLnBrk="1" hangingPunct="1"/>
            <a:r>
              <a:rPr lang="en-US" dirty="0" smtClean="0"/>
              <a:t>Create a new Property for  CUSTOMER  Property class</a:t>
            </a:r>
          </a:p>
          <a:p>
            <a:pPr lvl="1" eaLnBrk="1" hangingPunct="1">
              <a:buFont typeface="Wingdings" pitchFamily="2" charset="2"/>
              <a:buNone/>
            </a:pPr>
            <a:endParaRPr lang="en-US" dirty="0" smtClean="0"/>
          </a:p>
          <a:p>
            <a:pPr lvl="1" eaLnBrk="1" hangingPunct="1">
              <a:buFont typeface="Wingdings" pitchFamily="2" charset="2"/>
              <a:buNone/>
            </a:pPr>
            <a:endParaRPr lang="en-US" dirty="0" smtClean="0"/>
          </a:p>
          <a:p>
            <a:pPr lvl="1" eaLnBrk="1" hangingPunct="1">
              <a:buFont typeface="Wingdings" pitchFamily="2" charset="2"/>
              <a:buNone/>
            </a:pPr>
            <a:endParaRPr lang="en-US" dirty="0" smtClean="0"/>
          </a:p>
          <a:p>
            <a:pPr lvl="1" eaLnBrk="1" hangingPunct="1"/>
            <a:endParaRPr lang="en-US" dirty="0" smtClean="0"/>
          </a:p>
        </p:txBody>
      </p:sp>
      <p:sp>
        <p:nvSpPr>
          <p:cNvPr id="65540" name="Slide Number Placeholder 4"/>
          <p:cNvSpPr>
            <a:spLocks noGrp="1"/>
          </p:cNvSpPr>
          <p:nvPr>
            <p:ph type="sldNum" sz="quarter" idx="10"/>
          </p:nvPr>
        </p:nvSpPr>
        <p:spPr>
          <a:noFill/>
        </p:spPr>
        <p:txBody>
          <a:bodyPr/>
          <a:lstStyle/>
          <a:p>
            <a:r>
              <a:rPr lang="en-GB" smtClean="0">
                <a:latin typeface="Arial" pitchFamily="34" charset="0"/>
              </a:rPr>
              <a:t>Slide </a:t>
            </a:r>
            <a:fld id="{589E4A43-3AB5-44DA-804C-F0536C96D052}" type="slidenum">
              <a:rPr lang="en-GB" smtClean="0">
                <a:latin typeface="Arial" pitchFamily="34" charset="0"/>
              </a:rPr>
              <a:pPr/>
              <a:t>26</a:t>
            </a:fld>
            <a:endParaRPr lang="en-GB" smtClean="0">
              <a:latin typeface="Arial" pitchFamily="34" charset="0"/>
            </a:endParaRPr>
          </a:p>
        </p:txBody>
      </p:sp>
    </p:spTree>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76200" y="144463"/>
            <a:ext cx="7010400" cy="400050"/>
          </a:xfrm>
        </p:spPr>
        <p:txBody>
          <a:bodyPr/>
          <a:lstStyle/>
          <a:p>
            <a:pPr eaLnBrk="1" hangingPunct="1"/>
            <a:r>
              <a:rPr lang="en-US" smtClean="0"/>
              <a:t>Solution – 2 Creation of Customer property</a:t>
            </a:r>
          </a:p>
        </p:txBody>
      </p:sp>
      <p:sp>
        <p:nvSpPr>
          <p:cNvPr id="66563" name="Slide Number Placeholder 4"/>
          <p:cNvSpPr>
            <a:spLocks noGrp="1"/>
          </p:cNvSpPr>
          <p:nvPr>
            <p:ph type="sldNum" sz="quarter" idx="10"/>
          </p:nvPr>
        </p:nvSpPr>
        <p:spPr>
          <a:noFill/>
        </p:spPr>
        <p:txBody>
          <a:bodyPr/>
          <a:lstStyle/>
          <a:p>
            <a:r>
              <a:rPr lang="en-GB" smtClean="0">
                <a:latin typeface="Arial" pitchFamily="34" charset="0"/>
              </a:rPr>
              <a:t>Slide </a:t>
            </a:r>
            <a:fld id="{097B29EA-6913-412A-9FD7-5EE4762B8E9E}" type="slidenum">
              <a:rPr lang="en-GB" smtClean="0">
                <a:latin typeface="Arial" pitchFamily="34" charset="0"/>
              </a:rPr>
              <a:pPr/>
              <a:t>27</a:t>
            </a:fld>
            <a:endParaRPr lang="en-GB" smtClean="0">
              <a:latin typeface="Arial" pitchFamily="34" charset="0"/>
            </a:endParaRPr>
          </a:p>
        </p:txBody>
      </p:sp>
      <p:pic>
        <p:nvPicPr>
          <p:cNvPr id="378882" name="Picture 2"/>
          <p:cNvPicPr>
            <a:picLocks noChangeAspect="1" noChangeArrowheads="1"/>
          </p:cNvPicPr>
          <p:nvPr/>
        </p:nvPicPr>
        <p:blipFill>
          <a:blip r:embed="rId3" cstate="print"/>
          <a:srcRect/>
          <a:stretch>
            <a:fillRect/>
          </a:stretch>
        </p:blipFill>
        <p:spPr bwMode="auto">
          <a:xfrm>
            <a:off x="2640013" y="1857375"/>
            <a:ext cx="4019550" cy="2076450"/>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a:extLst>
            <a:ext uri="{909E8E84-426E-40DD-AFC4-6F175D3DCCD1}"/>
          </a:extLst>
        </p:spPr>
      </p:pic>
    </p:spTree>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76200" y="144463"/>
            <a:ext cx="7010400" cy="400050"/>
          </a:xfrm>
        </p:spPr>
        <p:txBody>
          <a:bodyPr/>
          <a:lstStyle/>
          <a:p>
            <a:r>
              <a:rPr lang="en-US" smtClean="0"/>
              <a:t>Product Conditions</a:t>
            </a:r>
          </a:p>
        </p:txBody>
      </p:sp>
      <p:sp>
        <p:nvSpPr>
          <p:cNvPr id="83971" name="Content Placeholder 2"/>
          <p:cNvSpPr>
            <a:spLocks noGrp="1"/>
          </p:cNvSpPr>
          <p:nvPr>
            <p:ph idx="1"/>
          </p:nvPr>
        </p:nvSpPr>
        <p:spPr>
          <a:xfrm>
            <a:off x="685800" y="1295400"/>
            <a:ext cx="7772400" cy="2936875"/>
          </a:xfrm>
        </p:spPr>
        <p:txBody>
          <a:bodyPr/>
          <a:lstStyle/>
          <a:p>
            <a:r>
              <a:rPr lang="en-GB" smtClean="0"/>
              <a:t>Property classes have defined attributes as designed by TEMENOS</a:t>
            </a:r>
          </a:p>
          <a:p>
            <a:endParaRPr lang="en-GB" smtClean="0"/>
          </a:p>
          <a:p>
            <a:r>
              <a:rPr lang="en-GB" smtClean="0"/>
              <a:t>Product conditions define default values for these attributes</a:t>
            </a:r>
          </a:p>
          <a:p>
            <a:pPr lvl="1"/>
            <a:r>
              <a:rPr lang="en-GB" smtClean="0"/>
              <a:t>And also Negotiation rules</a:t>
            </a:r>
          </a:p>
          <a:p>
            <a:endParaRPr lang="en-GB" smtClean="0"/>
          </a:p>
          <a:p>
            <a:r>
              <a:rPr lang="en-GB" smtClean="0"/>
              <a:t>While designing a Product, we indicate corresponding Product condition for each Property </a:t>
            </a:r>
          </a:p>
          <a:p>
            <a:endParaRPr lang="en-GB" smtClean="0"/>
          </a:p>
          <a:p>
            <a:endParaRPr lang="en-US" smtClean="0"/>
          </a:p>
        </p:txBody>
      </p:sp>
      <p:sp>
        <p:nvSpPr>
          <p:cNvPr id="67588" name="Slide Number Placeholder 3"/>
          <p:cNvSpPr>
            <a:spLocks noGrp="1"/>
          </p:cNvSpPr>
          <p:nvPr>
            <p:ph type="sldNum" sz="quarter" idx="10"/>
          </p:nvPr>
        </p:nvSpPr>
        <p:spPr>
          <a:noFill/>
        </p:spPr>
        <p:txBody>
          <a:bodyPr/>
          <a:lstStyle/>
          <a:p>
            <a:r>
              <a:rPr lang="en-GB" smtClean="0">
                <a:latin typeface="Arial" pitchFamily="34" charset="0"/>
              </a:rPr>
              <a:t>Slide </a:t>
            </a:r>
            <a:fld id="{045EC521-2450-4677-945F-913EC5B6FEB5}" type="slidenum">
              <a:rPr lang="en-GB" smtClean="0">
                <a:latin typeface="Arial" pitchFamily="34" charset="0"/>
              </a:rPr>
              <a:pPr/>
              <a:t>28</a:t>
            </a:fld>
            <a:endParaRPr lang="en-GB" smtClean="0">
              <a:latin typeface="Arial" pitchFamily="34" charset="0"/>
            </a:endParaRPr>
          </a:p>
        </p:txBody>
      </p:sp>
      <p:sp>
        <p:nvSpPr>
          <p:cNvPr id="5" name="Rectangle 4"/>
          <p:cNvSpPr/>
          <p:nvPr/>
        </p:nvSpPr>
        <p:spPr>
          <a:xfrm>
            <a:off x="1214438" y="3857625"/>
            <a:ext cx="1785937" cy="642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accent2"/>
                </a:solidFill>
              </a:rPr>
              <a:t>Property Class</a:t>
            </a:r>
          </a:p>
        </p:txBody>
      </p:sp>
      <p:sp>
        <p:nvSpPr>
          <p:cNvPr id="6" name="Rectangle 5"/>
          <p:cNvSpPr/>
          <p:nvPr/>
        </p:nvSpPr>
        <p:spPr>
          <a:xfrm>
            <a:off x="3000375" y="3857625"/>
            <a:ext cx="1785938" cy="642938"/>
          </a:xfrm>
          <a:prstGeom prst="rect">
            <a:avLst/>
          </a:prstGeom>
          <a:solidFill>
            <a:srgbClr val="D6D6F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accent2"/>
                </a:solidFill>
              </a:rPr>
              <a:t>Associated Attributes</a:t>
            </a:r>
          </a:p>
        </p:txBody>
      </p:sp>
      <p:sp>
        <p:nvSpPr>
          <p:cNvPr id="7" name="Rectangle 6"/>
          <p:cNvSpPr/>
          <p:nvPr/>
        </p:nvSpPr>
        <p:spPr>
          <a:xfrm>
            <a:off x="1214438" y="5000625"/>
            <a:ext cx="1785937" cy="64293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accent2"/>
                </a:solidFill>
              </a:rPr>
              <a:t>Property </a:t>
            </a:r>
          </a:p>
        </p:txBody>
      </p:sp>
      <p:sp>
        <p:nvSpPr>
          <p:cNvPr id="8" name="Rectangle 7"/>
          <p:cNvSpPr/>
          <p:nvPr/>
        </p:nvSpPr>
        <p:spPr>
          <a:xfrm>
            <a:off x="3714750" y="5857875"/>
            <a:ext cx="1785938" cy="642938"/>
          </a:xfrm>
          <a:prstGeom prst="rect">
            <a:avLst/>
          </a:prstGeom>
          <a:gradFill>
            <a:gsLst>
              <a:gs pos="0">
                <a:srgbClr val="5E9EFF"/>
              </a:gs>
              <a:gs pos="39999">
                <a:srgbClr val="85C2FF"/>
              </a:gs>
              <a:gs pos="70000">
                <a:srgbClr val="C4D6EB"/>
              </a:gs>
              <a:gs pos="100000">
                <a:srgbClr val="FFEBFA"/>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accent2"/>
                </a:solidFill>
              </a:rPr>
              <a:t>Product </a:t>
            </a:r>
          </a:p>
        </p:txBody>
      </p:sp>
      <p:sp>
        <p:nvSpPr>
          <p:cNvPr id="9" name="Rectangle 8"/>
          <p:cNvSpPr/>
          <p:nvPr/>
        </p:nvSpPr>
        <p:spPr>
          <a:xfrm>
            <a:off x="5929313" y="4857750"/>
            <a:ext cx="1785937" cy="642938"/>
          </a:xfrm>
          <a:prstGeom prst="rect">
            <a:avLst/>
          </a:prstGeom>
          <a:gradFill flip="none" rotWithShape="1">
            <a:gsLst>
              <a:gs pos="0">
                <a:srgbClr val="D6D6F5">
                  <a:shade val="30000"/>
                  <a:satMod val="115000"/>
                </a:srgbClr>
              </a:gs>
              <a:gs pos="50000">
                <a:srgbClr val="D6D6F5">
                  <a:shade val="67500"/>
                  <a:satMod val="115000"/>
                </a:srgbClr>
              </a:gs>
              <a:gs pos="100000">
                <a:srgbClr val="D6D6F5">
                  <a:shade val="100000"/>
                  <a:satMod val="115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accent2"/>
                </a:solidFill>
              </a:rPr>
              <a:t>Product condition</a:t>
            </a:r>
          </a:p>
        </p:txBody>
      </p:sp>
      <p:sp>
        <p:nvSpPr>
          <p:cNvPr id="10" name="Down Arrow 9"/>
          <p:cNvSpPr/>
          <p:nvPr/>
        </p:nvSpPr>
        <p:spPr>
          <a:xfrm>
            <a:off x="2000250" y="4643438"/>
            <a:ext cx="285750" cy="2143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Bent-Up Arrow 10"/>
          <p:cNvSpPr/>
          <p:nvPr/>
        </p:nvSpPr>
        <p:spPr>
          <a:xfrm flipV="1">
            <a:off x="5214938" y="3929063"/>
            <a:ext cx="1285875" cy="714375"/>
          </a:xfrm>
          <a:prstGeom prst="bentUpArrow">
            <a:avLst/>
          </a:prstGeom>
          <a:solidFill>
            <a:srgbClr val="D6D6F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Lightning Bolt 11"/>
          <p:cNvSpPr/>
          <p:nvPr/>
        </p:nvSpPr>
        <p:spPr>
          <a:xfrm>
            <a:off x="2500313" y="5857875"/>
            <a:ext cx="1000125" cy="3571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4" name="Straight Arrow Connector 13"/>
          <p:cNvCxnSpPr/>
          <p:nvPr/>
        </p:nvCxnSpPr>
        <p:spPr>
          <a:xfrm>
            <a:off x="3357563" y="5284788"/>
            <a:ext cx="2286000" cy="1587"/>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8" name="Lightning Bolt 17"/>
          <p:cNvSpPr/>
          <p:nvPr/>
        </p:nvSpPr>
        <p:spPr>
          <a:xfrm flipH="1">
            <a:off x="5715000" y="5857875"/>
            <a:ext cx="1071563" cy="3571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ustDataLst>
      <p:tags r:id="rId1"/>
    </p:custData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nodeType="afterGroup">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nodeType="afterGroup">
                            <p:stCondLst>
                              <p:cond delay="2000"/>
                            </p:stCondLst>
                            <p:childTnLst>
                              <p:par>
                                <p:cTn id="11" presetID="22" presetClass="entr" presetSubtype="1" fill="hold" grpId="0" nodeType="after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childTnLst>
                          </p:cTn>
                        </p:par>
                        <p:par>
                          <p:cTn id="14" fill="hold" nodeType="afterGroup">
                            <p:stCondLst>
                              <p:cond delay="3500"/>
                            </p:stCondLst>
                            <p:childTnLst>
                              <p:par>
                                <p:cTn id="15" presetID="1"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3971">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3971">
                                            <p:txEl>
                                              <p:pRg st="3" end="3"/>
                                            </p:txEl>
                                          </p:spTgt>
                                        </p:tgtEl>
                                        <p:attrNameLst>
                                          <p:attrName>style.visibility</p:attrName>
                                        </p:attrNameLst>
                                      </p:cBhvr>
                                      <p:to>
                                        <p:strVal val="visible"/>
                                      </p:to>
                                    </p:set>
                                  </p:childTnLst>
                                </p:cTn>
                              </p:par>
                            </p:childTnLst>
                          </p:cTn>
                        </p:par>
                        <p:par>
                          <p:cTn id="23" fill="hold" nodeType="afterGroup">
                            <p:stCondLst>
                              <p:cond delay="0"/>
                            </p:stCondLst>
                            <p:childTnLst>
                              <p:par>
                                <p:cTn id="24" presetID="22" presetClass="entr" presetSubtype="8" fill="hold" nodeType="afterEffect">
                                  <p:stCondLst>
                                    <p:cond delay="100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par>
                          <p:cTn id="27" fill="hold" nodeType="afterGroup">
                            <p:stCondLst>
                              <p:cond delay="1500"/>
                            </p:stCondLst>
                            <p:childTnLst>
                              <p:par>
                                <p:cTn id="28" presetID="1"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3971">
                                            <p:txEl>
                                              <p:pRg st="5" end="5"/>
                                            </p:txEl>
                                          </p:spTgt>
                                        </p:tgtEl>
                                        <p:attrNameLst>
                                          <p:attrName>style.visibility</p:attrName>
                                        </p:attrNameLst>
                                      </p:cBhvr>
                                      <p:to>
                                        <p:strVal val="visible"/>
                                      </p:to>
                                    </p:set>
                                  </p:childTnLst>
                                </p:cTn>
                              </p:par>
                            </p:childTnLst>
                          </p:cTn>
                        </p:par>
                        <p:par>
                          <p:cTn id="34" fill="hold" nodeType="afterGroup">
                            <p:stCondLst>
                              <p:cond delay="0"/>
                            </p:stCondLst>
                            <p:childTnLst>
                              <p:par>
                                <p:cTn id="35" presetID="1" presetClass="entr" presetSubtype="0" fill="hold" grpId="0" nodeType="afterEffect">
                                  <p:stCondLst>
                                    <p:cond delay="1000"/>
                                  </p:stCondLst>
                                  <p:childTnLst>
                                    <p:set>
                                      <p:cBhvr>
                                        <p:cTn id="36" dur="1" fill="hold">
                                          <p:stCondLst>
                                            <p:cond delay="0"/>
                                          </p:stCondLst>
                                        </p:cTn>
                                        <p:tgtEl>
                                          <p:spTgt spid="8"/>
                                        </p:tgtEl>
                                        <p:attrNameLst>
                                          <p:attrName>style.visibility</p:attrName>
                                        </p:attrNameLst>
                                      </p:cBhvr>
                                      <p:to>
                                        <p:strVal val="visible"/>
                                      </p:to>
                                    </p:set>
                                  </p:childTnLst>
                                </p:cTn>
                              </p:par>
                            </p:childTnLst>
                          </p:cTn>
                        </p:par>
                        <p:par>
                          <p:cTn id="37" fill="hold" nodeType="afterGroup">
                            <p:stCondLst>
                              <p:cond delay="1000"/>
                            </p:stCondLst>
                            <p:childTnLst>
                              <p:par>
                                <p:cTn id="38" presetID="22" presetClass="entr" presetSubtype="1"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500"/>
                                        <p:tgtEl>
                                          <p:spTgt spid="12"/>
                                        </p:tgtEl>
                                      </p:cBhvr>
                                    </p:animEffect>
                                  </p:childTnLst>
                                </p:cTn>
                              </p:par>
                            </p:childTnLst>
                          </p:cTn>
                        </p:par>
                        <p:par>
                          <p:cTn id="41" fill="hold" nodeType="afterGroup">
                            <p:stCondLst>
                              <p:cond delay="2000"/>
                            </p:stCondLst>
                            <p:childTnLst>
                              <p:par>
                                <p:cTn id="42" presetID="22" presetClass="entr" presetSubtype="8" fill="hold" nodeType="afterEffect">
                                  <p:stCondLst>
                                    <p:cond delay="100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par>
                          <p:cTn id="45" fill="hold" nodeType="afterGroup">
                            <p:stCondLst>
                              <p:cond delay="3500"/>
                            </p:stCondLst>
                            <p:childTnLst>
                              <p:par>
                                <p:cTn id="46" presetID="22" presetClass="entr" presetSubtype="1"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up)">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p:bldP spid="5" grpId="0" animBg="1"/>
      <p:bldP spid="6" grpId="0" animBg="1"/>
      <p:bldP spid="7" grpId="0" animBg="1"/>
      <p:bldP spid="8" grpId="0" animBg="1"/>
      <p:bldP spid="9" grpId="0" animBg="1"/>
      <p:bldP spid="10" grpId="0" animBg="1"/>
      <p:bldP spid="12"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76200" y="144463"/>
            <a:ext cx="7010400" cy="400050"/>
          </a:xfrm>
        </p:spPr>
        <p:txBody>
          <a:bodyPr/>
          <a:lstStyle/>
          <a:p>
            <a:r>
              <a:rPr lang="en-US" smtClean="0"/>
              <a:t>AA.PRD.DES.&lt;PROPERTY.CLASS&gt;</a:t>
            </a:r>
          </a:p>
        </p:txBody>
      </p:sp>
      <p:sp>
        <p:nvSpPr>
          <p:cNvPr id="68611" name="Content Placeholder 2"/>
          <p:cNvSpPr>
            <a:spLocks noGrp="1"/>
          </p:cNvSpPr>
          <p:nvPr>
            <p:ph idx="1"/>
          </p:nvPr>
        </p:nvSpPr>
        <p:spPr>
          <a:xfrm>
            <a:off x="685800" y="1295400"/>
            <a:ext cx="7772400" cy="5072063"/>
          </a:xfrm>
        </p:spPr>
        <p:txBody>
          <a:bodyPr/>
          <a:lstStyle/>
          <a:p>
            <a:r>
              <a:rPr lang="en-US" smtClean="0"/>
              <a:t>To be defined for every Property class, by associating Id of the respective Property class</a:t>
            </a:r>
          </a:p>
          <a:p>
            <a:pPr lvl="1"/>
            <a:r>
              <a:rPr lang="en-US" smtClean="0"/>
              <a:t>AA.PRD.DES.TERM.AMOUNT</a:t>
            </a:r>
          </a:p>
          <a:p>
            <a:pPr lvl="2"/>
            <a:endParaRPr lang="en-US" smtClean="0"/>
          </a:p>
          <a:p>
            <a:r>
              <a:rPr lang="en-GB" smtClean="0"/>
              <a:t>Possible to create different Product Conditions for a Property Class</a:t>
            </a:r>
          </a:p>
          <a:p>
            <a:pPr lvl="1"/>
            <a:r>
              <a:rPr lang="en-GB" smtClean="0"/>
              <a:t>Also possible to create different dated records for Product Condition</a:t>
            </a:r>
          </a:p>
          <a:p>
            <a:pPr>
              <a:buFont typeface="Wingdings" pitchFamily="2" charset="2"/>
              <a:buNone/>
            </a:pPr>
            <a:endParaRPr lang="en-US" smtClean="0"/>
          </a:p>
          <a:p>
            <a:r>
              <a:rPr lang="en-US" smtClean="0"/>
              <a:t>Fields of a Product condition represent the attributes of the associated Property Class</a:t>
            </a:r>
          </a:p>
          <a:p>
            <a:pPr lvl="1"/>
            <a:r>
              <a:rPr lang="en-US" smtClean="0"/>
              <a:t>AA.PRD.DES.TERM.AMOUNT has Fields like AMOUNT, TERM, REVOLVING etc</a:t>
            </a:r>
          </a:p>
          <a:p>
            <a:pPr lvl="1"/>
            <a:r>
              <a:rPr lang="en-US" smtClean="0"/>
              <a:t>AA.PRD.DES.ACCOUNT has Fields like CATEGORY, CURRENCY, CURRENCY.MARKET etc</a:t>
            </a:r>
          </a:p>
          <a:p>
            <a:pPr lvl="1"/>
            <a:endParaRPr lang="en-US" smtClean="0"/>
          </a:p>
          <a:p>
            <a:pPr lvl="1"/>
            <a:endParaRPr lang="en-US" smtClean="0"/>
          </a:p>
          <a:p>
            <a:pPr lvl="1"/>
            <a:endParaRPr lang="en-US" smtClean="0"/>
          </a:p>
          <a:p>
            <a:pPr lvl="1"/>
            <a:endParaRPr lang="en-US" smtClean="0"/>
          </a:p>
        </p:txBody>
      </p:sp>
      <p:sp>
        <p:nvSpPr>
          <p:cNvPr id="68612" name="Slide Number Placeholder 3"/>
          <p:cNvSpPr>
            <a:spLocks noGrp="1"/>
          </p:cNvSpPr>
          <p:nvPr>
            <p:ph type="sldNum" sz="quarter" idx="10"/>
          </p:nvPr>
        </p:nvSpPr>
        <p:spPr>
          <a:noFill/>
        </p:spPr>
        <p:txBody>
          <a:bodyPr/>
          <a:lstStyle/>
          <a:p>
            <a:r>
              <a:rPr lang="en-GB" smtClean="0">
                <a:latin typeface="Arial" pitchFamily="34" charset="0"/>
              </a:rPr>
              <a:t>Slide </a:t>
            </a:r>
            <a:fld id="{F9100305-4B21-4032-B1A4-81C4CA40BDC3}" type="slidenum">
              <a:rPr lang="en-GB" smtClean="0">
                <a:latin typeface="Arial" pitchFamily="34" charset="0"/>
              </a:rPr>
              <a:pPr/>
              <a:t>29</a:t>
            </a:fld>
            <a:endParaRPr lang="en-GB" smtClean="0">
              <a:latin typeface="Arial" pitchFamily="34" charset="0"/>
            </a:endParaRPr>
          </a:p>
        </p:txBody>
      </p:sp>
    </p:spTree>
    <p:custDataLst>
      <p:tags r:id="rId1"/>
    </p:custData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057400" y="1968828"/>
            <a:ext cx="7086600" cy="2414915"/>
          </a:xfrm>
        </p:spPr>
        <p:txBody>
          <a:bodyPr/>
          <a:lstStyle/>
          <a:p>
            <a:pPr eaLnBrk="1" hangingPunct="1">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1" dirty="0" smtClean="0"/>
              <a:t>INTRODUCTION – Arrangement Architecture</a:t>
            </a:r>
          </a:p>
        </p:txBody>
      </p:sp>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63" name="Picture 11"/>
          <p:cNvPicPr>
            <a:picLocks noChangeAspect="1" noChangeArrowheads="1"/>
          </p:cNvPicPr>
          <p:nvPr/>
        </p:nvPicPr>
        <p:blipFill>
          <a:blip r:embed="rId4" cstate="print"/>
          <a:srcRect/>
          <a:stretch>
            <a:fillRect/>
          </a:stretch>
        </p:blipFill>
        <p:spPr bwMode="auto">
          <a:xfrm>
            <a:off x="5643563" y="4805363"/>
            <a:ext cx="1885950" cy="1552575"/>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pic>
        <p:nvPicPr>
          <p:cNvPr id="100362" name="Picture 10"/>
          <p:cNvPicPr>
            <a:picLocks noChangeAspect="1" noChangeArrowheads="1"/>
          </p:cNvPicPr>
          <p:nvPr/>
        </p:nvPicPr>
        <p:blipFill>
          <a:blip r:embed="rId5" cstate="print"/>
          <a:srcRect/>
          <a:stretch>
            <a:fillRect/>
          </a:stretch>
        </p:blipFill>
        <p:spPr bwMode="auto">
          <a:xfrm>
            <a:off x="1357313" y="4929188"/>
            <a:ext cx="3533775" cy="1362075"/>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sp>
        <p:nvSpPr>
          <p:cNvPr id="69636" name="Title 1"/>
          <p:cNvSpPr>
            <a:spLocks noGrp="1"/>
          </p:cNvSpPr>
          <p:nvPr>
            <p:ph type="title"/>
          </p:nvPr>
        </p:nvSpPr>
        <p:spPr>
          <a:xfrm>
            <a:off x="76200" y="144463"/>
            <a:ext cx="7010400" cy="400050"/>
          </a:xfrm>
        </p:spPr>
        <p:txBody>
          <a:bodyPr/>
          <a:lstStyle/>
          <a:p>
            <a:r>
              <a:rPr lang="en-US" smtClean="0"/>
              <a:t>AA.PRD.DES.&lt;Property Class&gt; </a:t>
            </a:r>
          </a:p>
        </p:txBody>
      </p:sp>
      <p:sp>
        <p:nvSpPr>
          <p:cNvPr id="69637" name="Content Placeholder 2"/>
          <p:cNvSpPr>
            <a:spLocks noGrp="1"/>
          </p:cNvSpPr>
          <p:nvPr>
            <p:ph idx="1"/>
          </p:nvPr>
        </p:nvSpPr>
        <p:spPr>
          <a:xfrm>
            <a:off x="728663" y="1285875"/>
            <a:ext cx="7700962" cy="5000625"/>
          </a:xfrm>
        </p:spPr>
        <p:txBody>
          <a:bodyPr/>
          <a:lstStyle/>
          <a:p>
            <a:r>
              <a:rPr lang="en-GB" smtClean="0"/>
              <a:t>Product conditions can be currency specific if the corresponding Property Class allowed it</a:t>
            </a:r>
          </a:p>
          <a:p>
            <a:endParaRPr lang="en-GB" smtClean="0"/>
          </a:p>
          <a:p>
            <a:pPr lvl="1"/>
            <a:r>
              <a:rPr lang="en-GB" smtClean="0"/>
              <a:t>If Property class has TYPE set to CCY, then its Product conditions would  be currency specific</a:t>
            </a:r>
          </a:p>
          <a:p>
            <a:pPr lvl="1"/>
            <a:endParaRPr lang="en-GB" smtClean="0"/>
          </a:p>
          <a:p>
            <a:pPr lvl="1"/>
            <a:r>
              <a:rPr lang="en-GB" smtClean="0"/>
              <a:t>Currency forms a part of Id of records in such Product Conditions </a:t>
            </a:r>
          </a:p>
          <a:p>
            <a:pPr lvl="1"/>
            <a:endParaRPr lang="en-GB" smtClean="0"/>
          </a:p>
          <a:p>
            <a:pPr lvl="1"/>
            <a:r>
              <a:rPr lang="en-GB" smtClean="0"/>
              <a:t>Products that support multiple currencies will require a set of  Product conditions for each currency</a:t>
            </a:r>
          </a:p>
          <a:p>
            <a:pPr lvl="1"/>
            <a:endParaRPr lang="en-GB" smtClean="0"/>
          </a:p>
          <a:p>
            <a:pPr lvl="1"/>
            <a:r>
              <a:rPr lang="en-GB" smtClean="0"/>
              <a:t>Default currency set in COMPANY Table will be default currency in Id</a:t>
            </a:r>
          </a:p>
          <a:p>
            <a:pPr marL="914400" lvl="2" indent="0"/>
            <a:endParaRPr lang="en-GB" smtClean="0"/>
          </a:p>
          <a:p>
            <a:pPr marL="914400" lvl="2" indent="0"/>
            <a:endParaRPr lang="en-GB" smtClean="0"/>
          </a:p>
          <a:p>
            <a:pPr marL="914400" lvl="2" indent="0"/>
            <a:endParaRPr lang="en-GB" smtClean="0"/>
          </a:p>
          <a:p>
            <a:pPr marL="914400" lvl="2" indent="0"/>
            <a:endParaRPr lang="en-GB" smtClean="0"/>
          </a:p>
          <a:p>
            <a:pPr marL="914400" lvl="2" indent="0"/>
            <a:endParaRPr lang="en-GB" smtClean="0"/>
          </a:p>
        </p:txBody>
      </p:sp>
      <p:sp>
        <p:nvSpPr>
          <p:cNvPr id="88069" name="Rectangle 9"/>
          <p:cNvSpPr>
            <a:spLocks noChangeArrowheads="1"/>
          </p:cNvSpPr>
          <p:nvPr/>
        </p:nvSpPr>
        <p:spPr bwMode="auto">
          <a:xfrm>
            <a:off x="5762625" y="5695950"/>
            <a:ext cx="285750" cy="157163"/>
          </a:xfrm>
          <a:prstGeom prst="rect">
            <a:avLst/>
          </a:prstGeom>
          <a:noFill/>
          <a:ln w="28575">
            <a:solidFill>
              <a:schemeClr val="accent2"/>
            </a:solidFill>
            <a:miter lim="800000"/>
            <a:headEnd/>
            <a:tailEnd/>
          </a:ln>
        </p:spPr>
        <p:txBody>
          <a:bodyPr wrap="none" anchor="ctr"/>
          <a:lstStyle/>
          <a:p>
            <a:endParaRPr lang="en-US"/>
          </a:p>
        </p:txBody>
      </p:sp>
      <p:sp>
        <p:nvSpPr>
          <p:cNvPr id="88071" name="Rectangle 21"/>
          <p:cNvSpPr>
            <a:spLocks noChangeArrowheads="1"/>
          </p:cNvSpPr>
          <p:nvPr/>
        </p:nvSpPr>
        <p:spPr bwMode="auto">
          <a:xfrm>
            <a:off x="3857625" y="4929188"/>
            <a:ext cx="428625" cy="214312"/>
          </a:xfrm>
          <a:prstGeom prst="rect">
            <a:avLst/>
          </a:prstGeom>
          <a:noFill/>
          <a:ln w="28575">
            <a:solidFill>
              <a:schemeClr val="accent2"/>
            </a:solidFill>
            <a:miter lim="800000"/>
            <a:headEnd/>
            <a:tailEnd/>
          </a:ln>
        </p:spPr>
        <p:txBody>
          <a:bodyPr wrap="none" anchor="ctr"/>
          <a:lstStyle/>
          <a:p>
            <a:endParaRPr lang="en-US"/>
          </a:p>
        </p:txBody>
      </p:sp>
      <p:cxnSp>
        <p:nvCxnSpPr>
          <p:cNvPr id="23" name="Straight Arrow Connector 22"/>
          <p:cNvCxnSpPr/>
          <p:nvPr/>
        </p:nvCxnSpPr>
        <p:spPr>
          <a:xfrm rot="10800000">
            <a:off x="4262438" y="5214938"/>
            <a:ext cx="1452562" cy="57150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69641" name="Slide Number Placeholder 8"/>
          <p:cNvSpPr>
            <a:spLocks noGrp="1"/>
          </p:cNvSpPr>
          <p:nvPr>
            <p:ph type="sldNum" sz="quarter" idx="10"/>
          </p:nvPr>
        </p:nvSpPr>
        <p:spPr>
          <a:noFill/>
        </p:spPr>
        <p:txBody>
          <a:bodyPr/>
          <a:lstStyle/>
          <a:p>
            <a:r>
              <a:rPr lang="en-GB" smtClean="0">
                <a:latin typeface="Arial" pitchFamily="34" charset="0"/>
              </a:rPr>
              <a:t>Slide </a:t>
            </a:r>
            <a:fld id="{46D375D6-E432-43F3-A188-61FD3734DDB7}" type="slidenum">
              <a:rPr lang="en-GB" smtClean="0">
                <a:latin typeface="Arial" pitchFamily="34" charset="0"/>
              </a:rPr>
              <a:pPr/>
              <a:t>30</a:t>
            </a:fld>
            <a:endParaRPr lang="en-GB" smtClean="0">
              <a:latin typeface="Arial" pitchFamily="34" charset="0"/>
            </a:endParaRPr>
          </a:p>
        </p:txBody>
      </p:sp>
    </p:spTree>
    <p:custDataLst>
      <p:tags r:id="rId1"/>
    </p:custData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88069"/>
                                        </p:tgtEl>
                                        <p:attrNameLst>
                                          <p:attrName>style.visibility</p:attrName>
                                        </p:attrNameLst>
                                      </p:cBhvr>
                                      <p:to>
                                        <p:strVal val="visible"/>
                                      </p:to>
                                    </p:set>
                                  </p:childTnLst>
                                </p:cTn>
                              </p:par>
                            </p:childTnLst>
                          </p:cTn>
                        </p:par>
                        <p:par>
                          <p:cTn id="7" fill="hold" nodeType="afterGroup">
                            <p:stCondLst>
                              <p:cond delay="500"/>
                            </p:stCondLst>
                            <p:childTnLst>
                              <p:par>
                                <p:cTn id="8" presetID="22" presetClass="entr" presetSubtype="4" fill="hold" nodeType="afterEffect">
                                  <p:stCondLst>
                                    <p:cond delay="50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childTnLst>
                          </p:cTn>
                        </p:par>
                        <p:par>
                          <p:cTn id="11" fill="hold" nodeType="afterGroup">
                            <p:stCondLst>
                              <p:cond delay="1500"/>
                            </p:stCondLst>
                            <p:childTnLst>
                              <p:par>
                                <p:cTn id="12" presetID="1" presetClass="entr" presetSubtype="0" fill="hold" grpId="0" nodeType="afterEffect">
                                  <p:stCondLst>
                                    <p:cond delay="0"/>
                                  </p:stCondLst>
                                  <p:childTnLst>
                                    <p:set>
                                      <p:cBhvr>
                                        <p:cTn id="13" dur="1" fill="hold">
                                          <p:stCondLst>
                                            <p:cond delay="0"/>
                                          </p:stCondLst>
                                        </p:cTn>
                                        <p:tgtEl>
                                          <p:spTgt spid="88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9" grpId="0" animBg="1"/>
      <p:bldP spid="8807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76200" y="144462"/>
            <a:ext cx="7010400" cy="769937"/>
          </a:xfrm>
        </p:spPr>
        <p:txBody>
          <a:bodyPr/>
          <a:lstStyle/>
          <a:p>
            <a:r>
              <a:rPr lang="en-US" sz="2400" dirty="0" smtClean="0"/>
              <a:t>AA.PRD.DES.&lt;Property Class&gt; - Currency</a:t>
            </a:r>
          </a:p>
        </p:txBody>
      </p:sp>
      <p:sp>
        <p:nvSpPr>
          <p:cNvPr id="89091" name="Content Placeholder 2"/>
          <p:cNvSpPr>
            <a:spLocks noGrp="1"/>
          </p:cNvSpPr>
          <p:nvPr>
            <p:ph idx="1"/>
          </p:nvPr>
        </p:nvSpPr>
        <p:spPr>
          <a:xfrm>
            <a:off x="685800" y="1295400"/>
            <a:ext cx="7772400" cy="3495675"/>
          </a:xfrm>
        </p:spPr>
        <p:txBody>
          <a:bodyPr/>
          <a:lstStyle/>
          <a:p>
            <a:r>
              <a:rPr lang="en-GB" dirty="0" smtClean="0"/>
              <a:t>Assumptions: </a:t>
            </a:r>
          </a:p>
          <a:p>
            <a:pPr>
              <a:buFont typeface="Arial" pitchFamily="34" charset="0"/>
              <a:buAutoNum type="arabicPeriod"/>
            </a:pPr>
            <a:r>
              <a:rPr lang="en-GB" dirty="0" smtClean="0"/>
              <a:t>TRG Product contains a property that is of TERM.AMOUNT type</a:t>
            </a:r>
          </a:p>
          <a:p>
            <a:pPr>
              <a:buFont typeface="Arial" pitchFamily="34" charset="0"/>
              <a:buAutoNum type="arabicPeriod"/>
            </a:pPr>
            <a:r>
              <a:rPr lang="en-GB" dirty="0" smtClean="0"/>
              <a:t>TRG Product supports USD and GBP</a:t>
            </a:r>
          </a:p>
          <a:p>
            <a:endParaRPr lang="en-GB" dirty="0" smtClean="0"/>
          </a:p>
          <a:p>
            <a:pPr lvl="1"/>
            <a:r>
              <a:rPr lang="en-GB" dirty="0" smtClean="0"/>
              <a:t>Question : How many Product conditions need to be created for a property which is an instance of TERM.AMOUNT  Property class?</a:t>
            </a:r>
          </a:p>
          <a:p>
            <a:endParaRPr lang="en-GB" dirty="0" smtClean="0"/>
          </a:p>
          <a:p>
            <a:pPr lvl="1"/>
            <a:r>
              <a:rPr lang="en-US" dirty="0" smtClean="0"/>
              <a:t>Answer: We will have to create two Product conditions</a:t>
            </a:r>
          </a:p>
          <a:p>
            <a:pPr lvl="2"/>
            <a:r>
              <a:rPr lang="en-US" dirty="0" smtClean="0"/>
              <a:t>One for USD and another for GBP</a:t>
            </a:r>
          </a:p>
          <a:p>
            <a:endParaRPr lang="en-GB" dirty="0" smtClean="0"/>
          </a:p>
          <a:p>
            <a:endParaRPr lang="en-US" dirty="0" smtClean="0"/>
          </a:p>
        </p:txBody>
      </p:sp>
      <p:sp>
        <p:nvSpPr>
          <p:cNvPr id="70660" name="Slide Number Placeholder 3"/>
          <p:cNvSpPr>
            <a:spLocks noGrp="1"/>
          </p:cNvSpPr>
          <p:nvPr>
            <p:ph type="sldNum" sz="quarter" idx="10"/>
          </p:nvPr>
        </p:nvSpPr>
        <p:spPr>
          <a:noFill/>
        </p:spPr>
        <p:txBody>
          <a:bodyPr/>
          <a:lstStyle/>
          <a:p>
            <a:r>
              <a:rPr lang="en-GB" smtClean="0">
                <a:latin typeface="Arial" pitchFamily="34" charset="0"/>
              </a:rPr>
              <a:t>Slide </a:t>
            </a:r>
            <a:fld id="{DCF32B85-88DB-4991-BAC8-676285949B41}" type="slidenum">
              <a:rPr lang="en-GB" smtClean="0">
                <a:latin typeface="Arial" pitchFamily="34" charset="0"/>
              </a:rPr>
              <a:pPr/>
              <a:t>31</a:t>
            </a:fld>
            <a:endParaRPr lang="en-GB" smtClean="0">
              <a:latin typeface="Arial" pitchFamily="34" charset="0"/>
            </a:endParaRPr>
          </a:p>
        </p:txBody>
      </p:sp>
    </p:spTree>
    <p:custDataLst>
      <p:tags r:id="rId1"/>
    </p:custData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909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0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noChangeArrowheads="1"/>
          </p:cNvPicPr>
          <p:nvPr/>
        </p:nvPicPr>
        <p:blipFill>
          <a:blip r:embed="rId4" cstate="print"/>
          <a:srcRect/>
          <a:stretch>
            <a:fillRect/>
          </a:stretch>
        </p:blipFill>
        <p:spPr bwMode="auto">
          <a:xfrm>
            <a:off x="5500688" y="4805363"/>
            <a:ext cx="1885950" cy="1552575"/>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pic>
        <p:nvPicPr>
          <p:cNvPr id="11" name="Picture 10"/>
          <p:cNvPicPr>
            <a:picLocks noChangeAspect="1" noChangeArrowheads="1"/>
          </p:cNvPicPr>
          <p:nvPr/>
        </p:nvPicPr>
        <p:blipFill>
          <a:blip r:embed="rId5" cstate="print"/>
          <a:srcRect/>
          <a:stretch>
            <a:fillRect/>
          </a:stretch>
        </p:blipFill>
        <p:spPr bwMode="auto">
          <a:xfrm>
            <a:off x="1214438" y="4929188"/>
            <a:ext cx="3533775" cy="1362075"/>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sp>
        <p:nvSpPr>
          <p:cNvPr id="71684" name="Title 1"/>
          <p:cNvSpPr>
            <a:spLocks noGrp="1"/>
          </p:cNvSpPr>
          <p:nvPr>
            <p:ph type="title"/>
          </p:nvPr>
        </p:nvSpPr>
        <p:spPr>
          <a:xfrm>
            <a:off x="76200" y="144462"/>
            <a:ext cx="7010400" cy="617537"/>
          </a:xfrm>
        </p:spPr>
        <p:txBody>
          <a:bodyPr/>
          <a:lstStyle/>
          <a:p>
            <a:r>
              <a:rPr lang="en-US" sz="2400" dirty="0" smtClean="0"/>
              <a:t>AA.PRD.DES.&lt;Property Class&gt; - </a:t>
            </a:r>
            <a:r>
              <a:rPr lang="en-GB" sz="2400" dirty="0" smtClean="0"/>
              <a:t>Effective Date</a:t>
            </a:r>
            <a:endParaRPr lang="en-US" sz="2400" dirty="0" smtClean="0"/>
          </a:p>
        </p:txBody>
      </p:sp>
      <p:sp>
        <p:nvSpPr>
          <p:cNvPr id="38915" name="Content Placeholder 2"/>
          <p:cNvSpPr>
            <a:spLocks noGrp="1"/>
          </p:cNvSpPr>
          <p:nvPr>
            <p:ph idx="1"/>
          </p:nvPr>
        </p:nvSpPr>
        <p:spPr>
          <a:xfrm>
            <a:off x="685800" y="1295400"/>
            <a:ext cx="7772400" cy="3681413"/>
          </a:xfrm>
        </p:spPr>
        <p:txBody>
          <a:bodyPr/>
          <a:lstStyle/>
          <a:p>
            <a:pPr>
              <a:defRPr/>
            </a:pPr>
            <a:r>
              <a:rPr lang="en-GB" dirty="0" smtClean="0"/>
              <a:t>Effective Date is the date on which Product Condition values take effect for a Product</a:t>
            </a:r>
          </a:p>
          <a:p>
            <a:pPr>
              <a:defRPr/>
            </a:pPr>
            <a:endParaRPr lang="en-GB" dirty="0" smtClean="0"/>
          </a:p>
          <a:p>
            <a:pPr>
              <a:defRPr/>
            </a:pPr>
            <a:r>
              <a:rPr lang="en-GB" dirty="0" smtClean="0"/>
              <a:t>If associated Property class has TYPE set to DATED then its Product conditions will be Date specific</a:t>
            </a:r>
          </a:p>
          <a:p>
            <a:pPr lvl="1">
              <a:defRPr/>
            </a:pPr>
            <a:r>
              <a:rPr lang="en-US" dirty="0" smtClean="0">
                <a:ea typeface="+mn-ea"/>
                <a:cs typeface="+mn-cs"/>
              </a:rPr>
              <a:t>All Property Classes have a Type set to DATED so that Product conditions could have an effective date</a:t>
            </a:r>
          </a:p>
          <a:p>
            <a:pPr lvl="1">
              <a:defRPr/>
            </a:pPr>
            <a:endParaRPr lang="en-GB" dirty="0" smtClean="0"/>
          </a:p>
          <a:p>
            <a:pPr>
              <a:defRPr/>
            </a:pPr>
            <a:r>
              <a:rPr lang="en-GB" dirty="0" smtClean="0"/>
              <a:t> Effective Date will form part of Id of Product condition</a:t>
            </a:r>
          </a:p>
          <a:p>
            <a:pPr lvl="1">
              <a:defRPr/>
            </a:pPr>
            <a:r>
              <a:rPr lang="en-US" dirty="0" smtClean="0">
                <a:ea typeface="+mn-ea"/>
                <a:cs typeface="+mn-cs"/>
              </a:rPr>
              <a:t>System date is defaulted</a:t>
            </a:r>
          </a:p>
          <a:p>
            <a:pPr lvl="1">
              <a:defRPr/>
            </a:pPr>
            <a:r>
              <a:rPr lang="en-US" dirty="0" smtClean="0">
                <a:ea typeface="+mn-ea"/>
                <a:cs typeface="+mn-cs"/>
              </a:rPr>
              <a:t>Possible to set conditions even with future effective date</a:t>
            </a:r>
            <a:endParaRPr lang="en-GB" dirty="0" smtClean="0">
              <a:ea typeface="+mn-ea"/>
              <a:cs typeface="+mn-cs"/>
            </a:endParaRPr>
          </a:p>
          <a:p>
            <a:pPr>
              <a:buFont typeface="Wingdings" pitchFamily="2" charset="2"/>
              <a:buNone/>
              <a:defRPr/>
            </a:pPr>
            <a:endParaRPr lang="en-US" dirty="0" smtClean="0"/>
          </a:p>
        </p:txBody>
      </p:sp>
      <p:sp>
        <p:nvSpPr>
          <p:cNvPr id="103429" name="Rectangle 9"/>
          <p:cNvSpPr>
            <a:spLocks noChangeArrowheads="1"/>
          </p:cNvSpPr>
          <p:nvPr/>
        </p:nvSpPr>
        <p:spPr bwMode="auto">
          <a:xfrm>
            <a:off x="5572125" y="5843588"/>
            <a:ext cx="428625" cy="228600"/>
          </a:xfrm>
          <a:prstGeom prst="rect">
            <a:avLst/>
          </a:prstGeom>
          <a:noFill/>
          <a:ln w="28575">
            <a:solidFill>
              <a:schemeClr val="accent2"/>
            </a:solidFill>
            <a:miter lim="800000"/>
            <a:headEnd/>
            <a:tailEnd/>
          </a:ln>
        </p:spPr>
        <p:txBody>
          <a:bodyPr wrap="none" anchor="ctr"/>
          <a:lstStyle/>
          <a:p>
            <a:endParaRPr lang="en-US"/>
          </a:p>
        </p:txBody>
      </p:sp>
      <p:sp>
        <p:nvSpPr>
          <p:cNvPr id="103431" name="Rectangle 20"/>
          <p:cNvSpPr>
            <a:spLocks noChangeArrowheads="1"/>
          </p:cNvSpPr>
          <p:nvPr/>
        </p:nvSpPr>
        <p:spPr bwMode="auto">
          <a:xfrm>
            <a:off x="4000500" y="4929188"/>
            <a:ext cx="714375" cy="214312"/>
          </a:xfrm>
          <a:prstGeom prst="rect">
            <a:avLst/>
          </a:prstGeom>
          <a:noFill/>
          <a:ln w="28575">
            <a:solidFill>
              <a:schemeClr val="accent2"/>
            </a:solidFill>
            <a:miter lim="800000"/>
            <a:headEnd/>
            <a:tailEnd/>
          </a:ln>
        </p:spPr>
        <p:txBody>
          <a:bodyPr wrap="none" anchor="ctr"/>
          <a:lstStyle/>
          <a:p>
            <a:endParaRPr lang="en-US"/>
          </a:p>
        </p:txBody>
      </p:sp>
      <p:cxnSp>
        <p:nvCxnSpPr>
          <p:cNvPr id="22" name="Straight Arrow Connector 21"/>
          <p:cNvCxnSpPr/>
          <p:nvPr/>
        </p:nvCxnSpPr>
        <p:spPr>
          <a:xfrm rot="10800000">
            <a:off x="4572000" y="5143500"/>
            <a:ext cx="928688" cy="676275"/>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71689" name="Slide Number Placeholder 8"/>
          <p:cNvSpPr>
            <a:spLocks noGrp="1"/>
          </p:cNvSpPr>
          <p:nvPr>
            <p:ph type="sldNum" sz="quarter" idx="10"/>
          </p:nvPr>
        </p:nvSpPr>
        <p:spPr>
          <a:noFill/>
        </p:spPr>
        <p:txBody>
          <a:bodyPr/>
          <a:lstStyle/>
          <a:p>
            <a:r>
              <a:rPr lang="en-GB" smtClean="0">
                <a:latin typeface="Arial" pitchFamily="34" charset="0"/>
              </a:rPr>
              <a:t>Slide </a:t>
            </a:r>
            <a:fld id="{05AACD24-06BC-478F-9045-D562418FB079}" type="slidenum">
              <a:rPr lang="en-GB" smtClean="0">
                <a:latin typeface="Arial" pitchFamily="34" charset="0"/>
              </a:rPr>
              <a:pPr/>
              <a:t>32</a:t>
            </a:fld>
            <a:endParaRPr lang="en-GB" smtClean="0">
              <a:latin typeface="Arial" pitchFamily="34" charset="0"/>
            </a:endParaRPr>
          </a:p>
        </p:txBody>
      </p:sp>
    </p:spTree>
    <p:custDataLst>
      <p:tags r:id="rId1"/>
    </p:custData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3429"/>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4" fill="hold" nodeType="afterEffect">
                                  <p:stCondLst>
                                    <p:cond delay="50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childTnLst>
                          </p:cTn>
                        </p:par>
                        <p:par>
                          <p:cTn id="11" fill="hold" nodeType="afterGroup">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03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animBg="1"/>
      <p:bldP spid="10343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52" name="Picture 28"/>
          <p:cNvPicPr>
            <a:picLocks noChangeAspect="1" noChangeArrowheads="1"/>
          </p:cNvPicPr>
          <p:nvPr/>
        </p:nvPicPr>
        <p:blipFill>
          <a:blip r:embed="rId4" cstate="print"/>
          <a:srcRect/>
          <a:stretch>
            <a:fillRect/>
          </a:stretch>
        </p:blipFill>
        <p:spPr bwMode="auto">
          <a:xfrm>
            <a:off x="642938" y="1071563"/>
            <a:ext cx="3476625" cy="1876425"/>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pic>
        <p:nvPicPr>
          <p:cNvPr id="103453" name="Picture 29"/>
          <p:cNvPicPr>
            <a:picLocks noChangeAspect="1" noChangeArrowheads="1"/>
          </p:cNvPicPr>
          <p:nvPr/>
        </p:nvPicPr>
        <p:blipFill>
          <a:blip r:embed="rId5" cstate="print"/>
          <a:srcRect/>
          <a:stretch>
            <a:fillRect/>
          </a:stretch>
        </p:blipFill>
        <p:spPr bwMode="auto">
          <a:xfrm>
            <a:off x="4357688" y="1071563"/>
            <a:ext cx="3467100" cy="1838325"/>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sp>
        <p:nvSpPr>
          <p:cNvPr id="72708" name="Rectangle 2"/>
          <p:cNvSpPr>
            <a:spLocks noGrp="1" noChangeArrowheads="1"/>
          </p:cNvSpPr>
          <p:nvPr>
            <p:ph type="title"/>
          </p:nvPr>
        </p:nvSpPr>
        <p:spPr>
          <a:xfrm>
            <a:off x="76200" y="226371"/>
            <a:ext cx="7010400" cy="380696"/>
          </a:xfrm>
        </p:spPr>
        <p:txBody>
          <a:bodyPr/>
          <a:lstStyle/>
          <a:p>
            <a:r>
              <a:rPr lang="en-US" sz="2400" dirty="0" smtClean="0"/>
              <a:t>AA.PRD.DES.&lt;Property Class&gt; - </a:t>
            </a:r>
            <a:r>
              <a:rPr lang="en-GB" sz="2400" dirty="0" smtClean="0"/>
              <a:t>Effective Date</a:t>
            </a:r>
          </a:p>
        </p:txBody>
      </p:sp>
      <p:sp>
        <p:nvSpPr>
          <p:cNvPr id="72709" name="Text Placeholder 25"/>
          <p:cNvSpPr>
            <a:spLocks noGrp="1"/>
          </p:cNvSpPr>
          <p:nvPr>
            <p:ph type="body" sz="half" idx="1"/>
          </p:nvPr>
        </p:nvSpPr>
        <p:spPr>
          <a:xfrm>
            <a:off x="685800" y="1295400"/>
            <a:ext cx="3810000" cy="1176338"/>
          </a:xfrm>
        </p:spPr>
        <p:txBody>
          <a:bodyPr/>
          <a:lstStyle/>
          <a:p>
            <a:endParaRPr lang="en-US" smtClean="0"/>
          </a:p>
          <a:p>
            <a:endParaRPr lang="en-US" smtClean="0"/>
          </a:p>
        </p:txBody>
      </p:sp>
      <p:sp>
        <p:nvSpPr>
          <p:cNvPr id="72710" name="Content Placeholder 26"/>
          <p:cNvSpPr>
            <a:spLocks noGrp="1"/>
          </p:cNvSpPr>
          <p:nvPr>
            <p:ph sz="half" idx="2"/>
          </p:nvPr>
        </p:nvSpPr>
        <p:spPr>
          <a:xfrm>
            <a:off x="4648200" y="1295400"/>
            <a:ext cx="3810000" cy="1176338"/>
          </a:xfrm>
        </p:spPr>
        <p:txBody>
          <a:bodyPr/>
          <a:lstStyle/>
          <a:p>
            <a:endParaRPr lang="en-US" smtClean="0"/>
          </a:p>
          <a:p>
            <a:endParaRPr lang="en-US" smtClean="0"/>
          </a:p>
        </p:txBody>
      </p:sp>
      <p:sp>
        <p:nvSpPr>
          <p:cNvPr id="1121285" name="Rectangle 5"/>
          <p:cNvSpPr>
            <a:spLocks noChangeArrowheads="1"/>
          </p:cNvSpPr>
          <p:nvPr/>
        </p:nvSpPr>
        <p:spPr bwMode="auto">
          <a:xfrm>
            <a:off x="274638" y="4892675"/>
            <a:ext cx="6034087" cy="319088"/>
          </a:xfrm>
          <a:prstGeom prst="rect">
            <a:avLst/>
          </a:prstGeom>
          <a:solidFill>
            <a:srgbClr val="DDDDDD"/>
          </a:solidFill>
          <a:ln w="9525">
            <a:solidFill>
              <a:schemeClr val="accent2"/>
            </a:solidFill>
            <a:miter lim="800000"/>
            <a:headEnd/>
            <a:tailEnd/>
          </a:ln>
        </p:spPr>
        <p:txBody>
          <a:bodyPr wrap="none" anchor="ctr"/>
          <a:lstStyle/>
          <a:p>
            <a:pPr algn="ctr"/>
            <a:r>
              <a:rPr lang="en-GB"/>
              <a:t>Initial condition</a:t>
            </a:r>
            <a:endParaRPr lang="en-US"/>
          </a:p>
        </p:txBody>
      </p:sp>
      <p:sp>
        <p:nvSpPr>
          <p:cNvPr id="72712" name="Rectangle 8"/>
          <p:cNvSpPr>
            <a:spLocks noChangeArrowheads="1"/>
          </p:cNvSpPr>
          <p:nvPr/>
        </p:nvSpPr>
        <p:spPr bwMode="auto">
          <a:xfrm>
            <a:off x="3403600" y="1120775"/>
            <a:ext cx="615950" cy="225425"/>
          </a:xfrm>
          <a:prstGeom prst="rect">
            <a:avLst/>
          </a:prstGeom>
          <a:noFill/>
          <a:ln w="28575" algn="ctr">
            <a:solidFill>
              <a:schemeClr val="accent2"/>
            </a:solidFill>
            <a:miter lim="800000"/>
            <a:headEnd/>
            <a:tailEnd/>
          </a:ln>
        </p:spPr>
        <p:txBody>
          <a:bodyPr wrap="none" anchor="ctr"/>
          <a:lstStyle/>
          <a:p>
            <a:endParaRPr lang="en-US"/>
          </a:p>
        </p:txBody>
      </p:sp>
      <p:sp>
        <p:nvSpPr>
          <p:cNvPr id="31770" name="Line 9"/>
          <p:cNvSpPr>
            <a:spLocks noChangeShapeType="1"/>
          </p:cNvSpPr>
          <p:nvPr/>
        </p:nvSpPr>
        <p:spPr bwMode="auto">
          <a:xfrm flipH="1">
            <a:off x="928688" y="1368425"/>
            <a:ext cx="2711450" cy="3489325"/>
          </a:xfrm>
          <a:prstGeom prst="line">
            <a:avLst/>
          </a:prstGeom>
          <a:ln w="25400">
            <a:solidFill>
              <a:schemeClr val="accent2"/>
            </a:solidFill>
            <a:tailEnd type="arrow"/>
          </a:ln>
          <a:effectLst/>
        </p:spPr>
        <p:style>
          <a:lnRef idx="3">
            <a:schemeClr val="accent3"/>
          </a:lnRef>
          <a:fillRef idx="0">
            <a:schemeClr val="accent3"/>
          </a:fillRef>
          <a:effectRef idx="2">
            <a:schemeClr val="accent3"/>
          </a:effectRef>
          <a:fontRef idx="minor">
            <a:schemeClr val="tx1"/>
          </a:fontRef>
        </p:style>
        <p:txBody>
          <a:bodyPr/>
          <a:lstStyle/>
          <a:p>
            <a:pPr>
              <a:defRPr/>
            </a:pPr>
            <a:endParaRPr lang="en-US"/>
          </a:p>
        </p:txBody>
      </p:sp>
      <p:sp>
        <p:nvSpPr>
          <p:cNvPr id="31771" name="Text Box 10"/>
          <p:cNvSpPr txBox="1">
            <a:spLocks noChangeArrowheads="1"/>
          </p:cNvSpPr>
          <p:nvPr/>
        </p:nvSpPr>
        <p:spPr bwMode="auto">
          <a:xfrm>
            <a:off x="992188" y="3357563"/>
            <a:ext cx="2008187" cy="461962"/>
          </a:xfrm>
          <a:prstGeom prst="rect">
            <a:avLst/>
          </a:prstGeom>
          <a:ln>
            <a:solidFill>
              <a:schemeClr val="accent2"/>
            </a:solidFill>
            <a:headEnd/>
            <a:tailEnd/>
          </a:ln>
        </p:spPr>
        <p:style>
          <a:lnRef idx="1">
            <a:schemeClr val="accent5"/>
          </a:lnRef>
          <a:fillRef idx="3">
            <a:schemeClr val="accent5"/>
          </a:fillRef>
          <a:effectRef idx="2">
            <a:schemeClr val="accent5"/>
          </a:effectRef>
          <a:fontRef idx="minor">
            <a:schemeClr val="lt1"/>
          </a:fontRef>
        </p:style>
        <p:txBody>
          <a:bodyPr anchor="ctr"/>
          <a:lstStyle/>
          <a:p>
            <a:pPr>
              <a:defRPr/>
            </a:pPr>
            <a:r>
              <a:rPr lang="en-GB" sz="1200" dirty="0">
                <a:solidFill>
                  <a:schemeClr val="accent5">
                    <a:lumMod val="25000"/>
                  </a:schemeClr>
                </a:solidFill>
              </a:rPr>
              <a:t>Effective date1st Jan 2000</a:t>
            </a:r>
          </a:p>
        </p:txBody>
      </p:sp>
      <p:sp>
        <p:nvSpPr>
          <p:cNvPr id="1121291" name="AutoShape 11"/>
          <p:cNvSpPr>
            <a:spLocks noChangeArrowheads="1"/>
          </p:cNvSpPr>
          <p:nvPr/>
        </p:nvSpPr>
        <p:spPr bwMode="auto">
          <a:xfrm>
            <a:off x="6354763" y="4892675"/>
            <a:ext cx="2378075" cy="319088"/>
          </a:xfrm>
          <a:prstGeom prst="homePlate">
            <a:avLst>
              <a:gd name="adj" fmla="val 72802"/>
            </a:avLst>
          </a:prstGeom>
          <a:solidFill>
            <a:schemeClr val="hlink"/>
          </a:solidFill>
          <a:ln w="9525" algn="ctr">
            <a:solidFill>
              <a:schemeClr val="accent2"/>
            </a:solidFill>
            <a:miter lim="800000"/>
            <a:headEnd/>
            <a:tailEnd/>
          </a:ln>
        </p:spPr>
        <p:txBody>
          <a:bodyPr wrap="none" anchor="ctr"/>
          <a:lstStyle/>
          <a:p>
            <a:pPr algn="ctr"/>
            <a:r>
              <a:rPr lang="en-GB"/>
              <a:t>Modified Condition</a:t>
            </a:r>
            <a:endParaRPr lang="en-US"/>
          </a:p>
        </p:txBody>
      </p:sp>
      <p:grpSp>
        <p:nvGrpSpPr>
          <p:cNvPr id="2" name="Group 12"/>
          <p:cNvGrpSpPr>
            <a:grpSpLocks/>
          </p:cNvGrpSpPr>
          <p:nvPr/>
        </p:nvGrpSpPr>
        <p:grpSpPr bwMode="auto">
          <a:xfrm>
            <a:off x="320675" y="5303838"/>
            <a:ext cx="8091488" cy="304800"/>
            <a:chOff x="202" y="3341"/>
            <a:chExt cx="5097" cy="192"/>
          </a:xfrm>
        </p:grpSpPr>
        <p:sp>
          <p:nvSpPr>
            <p:cNvPr id="72721" name="Text Box 13"/>
            <p:cNvSpPr txBox="1">
              <a:spLocks noChangeArrowheads="1"/>
            </p:cNvSpPr>
            <p:nvPr/>
          </p:nvSpPr>
          <p:spPr bwMode="auto">
            <a:xfrm>
              <a:off x="202" y="3341"/>
              <a:ext cx="453" cy="192"/>
            </a:xfrm>
            <a:prstGeom prst="rect">
              <a:avLst/>
            </a:prstGeom>
            <a:noFill/>
            <a:ln w="9525">
              <a:solidFill>
                <a:schemeClr val="accent2"/>
              </a:solidFill>
              <a:miter lim="800000"/>
              <a:headEnd/>
              <a:tailEnd/>
            </a:ln>
          </p:spPr>
          <p:txBody>
            <a:bodyPr/>
            <a:lstStyle/>
            <a:p>
              <a:pPr algn="ctr">
                <a:spcBef>
                  <a:spcPct val="50000"/>
                </a:spcBef>
              </a:pPr>
              <a:r>
                <a:rPr lang="en-GB"/>
                <a:t>2000</a:t>
              </a:r>
              <a:endParaRPr lang="en-US"/>
            </a:p>
          </p:txBody>
        </p:sp>
        <p:sp>
          <p:nvSpPr>
            <p:cNvPr id="72722" name="Text Box 14"/>
            <p:cNvSpPr txBox="1">
              <a:spLocks noChangeArrowheads="1"/>
            </p:cNvSpPr>
            <p:nvPr/>
          </p:nvSpPr>
          <p:spPr bwMode="auto">
            <a:xfrm>
              <a:off x="667" y="3341"/>
              <a:ext cx="453" cy="192"/>
            </a:xfrm>
            <a:prstGeom prst="rect">
              <a:avLst/>
            </a:prstGeom>
            <a:noFill/>
            <a:ln w="9525">
              <a:solidFill>
                <a:schemeClr val="accent2"/>
              </a:solidFill>
              <a:miter lim="800000"/>
              <a:headEnd/>
              <a:tailEnd/>
            </a:ln>
          </p:spPr>
          <p:txBody>
            <a:bodyPr/>
            <a:lstStyle/>
            <a:p>
              <a:pPr algn="ctr">
                <a:spcBef>
                  <a:spcPct val="50000"/>
                </a:spcBef>
              </a:pPr>
              <a:r>
                <a:rPr lang="en-GB"/>
                <a:t>2001</a:t>
              </a:r>
              <a:endParaRPr lang="en-US"/>
            </a:p>
          </p:txBody>
        </p:sp>
        <p:sp>
          <p:nvSpPr>
            <p:cNvPr id="72723" name="Text Box 15"/>
            <p:cNvSpPr txBox="1">
              <a:spLocks noChangeArrowheads="1"/>
            </p:cNvSpPr>
            <p:nvPr/>
          </p:nvSpPr>
          <p:spPr bwMode="auto">
            <a:xfrm>
              <a:off x="1133" y="3341"/>
              <a:ext cx="453" cy="192"/>
            </a:xfrm>
            <a:prstGeom prst="rect">
              <a:avLst/>
            </a:prstGeom>
            <a:noFill/>
            <a:ln w="9525">
              <a:solidFill>
                <a:schemeClr val="accent2"/>
              </a:solidFill>
              <a:miter lim="800000"/>
              <a:headEnd/>
              <a:tailEnd/>
            </a:ln>
          </p:spPr>
          <p:txBody>
            <a:bodyPr/>
            <a:lstStyle/>
            <a:p>
              <a:pPr algn="ctr">
                <a:spcBef>
                  <a:spcPct val="50000"/>
                </a:spcBef>
              </a:pPr>
              <a:r>
                <a:rPr lang="en-GB"/>
                <a:t>2002</a:t>
              </a:r>
              <a:endParaRPr lang="en-US"/>
            </a:p>
          </p:txBody>
        </p:sp>
        <p:sp>
          <p:nvSpPr>
            <p:cNvPr id="72724" name="Text Box 16"/>
            <p:cNvSpPr txBox="1">
              <a:spLocks noChangeArrowheads="1"/>
            </p:cNvSpPr>
            <p:nvPr/>
          </p:nvSpPr>
          <p:spPr bwMode="auto">
            <a:xfrm>
              <a:off x="1598" y="3341"/>
              <a:ext cx="453" cy="192"/>
            </a:xfrm>
            <a:prstGeom prst="rect">
              <a:avLst/>
            </a:prstGeom>
            <a:noFill/>
            <a:ln w="9525">
              <a:solidFill>
                <a:schemeClr val="accent2"/>
              </a:solidFill>
              <a:miter lim="800000"/>
              <a:headEnd/>
              <a:tailEnd/>
            </a:ln>
          </p:spPr>
          <p:txBody>
            <a:bodyPr/>
            <a:lstStyle/>
            <a:p>
              <a:pPr algn="ctr">
                <a:spcBef>
                  <a:spcPct val="50000"/>
                </a:spcBef>
              </a:pPr>
              <a:r>
                <a:rPr lang="en-GB"/>
                <a:t>2003</a:t>
              </a:r>
              <a:endParaRPr lang="en-US"/>
            </a:p>
          </p:txBody>
        </p:sp>
        <p:sp>
          <p:nvSpPr>
            <p:cNvPr id="72725" name="Text Box 17"/>
            <p:cNvSpPr txBox="1">
              <a:spLocks noChangeArrowheads="1"/>
            </p:cNvSpPr>
            <p:nvPr/>
          </p:nvSpPr>
          <p:spPr bwMode="auto">
            <a:xfrm>
              <a:off x="2064" y="3341"/>
              <a:ext cx="453" cy="192"/>
            </a:xfrm>
            <a:prstGeom prst="rect">
              <a:avLst/>
            </a:prstGeom>
            <a:noFill/>
            <a:ln w="9525">
              <a:solidFill>
                <a:schemeClr val="accent2"/>
              </a:solidFill>
              <a:miter lim="800000"/>
              <a:headEnd/>
              <a:tailEnd/>
            </a:ln>
          </p:spPr>
          <p:txBody>
            <a:bodyPr/>
            <a:lstStyle/>
            <a:p>
              <a:pPr algn="ctr">
                <a:spcBef>
                  <a:spcPct val="50000"/>
                </a:spcBef>
              </a:pPr>
              <a:r>
                <a:rPr lang="en-GB"/>
                <a:t>2004</a:t>
              </a:r>
              <a:endParaRPr lang="en-US"/>
            </a:p>
          </p:txBody>
        </p:sp>
        <p:sp>
          <p:nvSpPr>
            <p:cNvPr id="72726" name="Text Box 18"/>
            <p:cNvSpPr txBox="1">
              <a:spLocks noChangeArrowheads="1"/>
            </p:cNvSpPr>
            <p:nvPr/>
          </p:nvSpPr>
          <p:spPr bwMode="auto">
            <a:xfrm>
              <a:off x="2529" y="3341"/>
              <a:ext cx="453" cy="192"/>
            </a:xfrm>
            <a:prstGeom prst="rect">
              <a:avLst/>
            </a:prstGeom>
            <a:noFill/>
            <a:ln w="9525">
              <a:solidFill>
                <a:schemeClr val="accent2"/>
              </a:solidFill>
              <a:miter lim="800000"/>
              <a:headEnd/>
              <a:tailEnd/>
            </a:ln>
          </p:spPr>
          <p:txBody>
            <a:bodyPr/>
            <a:lstStyle/>
            <a:p>
              <a:pPr algn="ctr">
                <a:spcBef>
                  <a:spcPct val="50000"/>
                </a:spcBef>
              </a:pPr>
              <a:r>
                <a:rPr lang="en-GB"/>
                <a:t>2005</a:t>
              </a:r>
              <a:endParaRPr lang="en-US"/>
            </a:p>
          </p:txBody>
        </p:sp>
        <p:sp>
          <p:nvSpPr>
            <p:cNvPr id="72727" name="Text Box 19"/>
            <p:cNvSpPr txBox="1">
              <a:spLocks noChangeArrowheads="1"/>
            </p:cNvSpPr>
            <p:nvPr/>
          </p:nvSpPr>
          <p:spPr bwMode="auto">
            <a:xfrm>
              <a:off x="2995" y="3341"/>
              <a:ext cx="453" cy="192"/>
            </a:xfrm>
            <a:prstGeom prst="rect">
              <a:avLst/>
            </a:prstGeom>
            <a:noFill/>
            <a:ln w="9525">
              <a:solidFill>
                <a:schemeClr val="accent2"/>
              </a:solidFill>
              <a:miter lim="800000"/>
              <a:headEnd/>
              <a:tailEnd/>
            </a:ln>
          </p:spPr>
          <p:txBody>
            <a:bodyPr/>
            <a:lstStyle/>
            <a:p>
              <a:pPr algn="ctr">
                <a:spcBef>
                  <a:spcPct val="50000"/>
                </a:spcBef>
              </a:pPr>
              <a:r>
                <a:rPr lang="en-GB"/>
                <a:t>2006</a:t>
              </a:r>
              <a:endParaRPr lang="en-US"/>
            </a:p>
          </p:txBody>
        </p:sp>
        <p:sp>
          <p:nvSpPr>
            <p:cNvPr id="72728" name="Text Box 20"/>
            <p:cNvSpPr txBox="1">
              <a:spLocks noChangeArrowheads="1"/>
            </p:cNvSpPr>
            <p:nvPr/>
          </p:nvSpPr>
          <p:spPr bwMode="auto">
            <a:xfrm>
              <a:off x="3450" y="3341"/>
              <a:ext cx="453" cy="192"/>
            </a:xfrm>
            <a:prstGeom prst="rect">
              <a:avLst/>
            </a:prstGeom>
            <a:noFill/>
            <a:ln w="9525">
              <a:solidFill>
                <a:schemeClr val="accent2"/>
              </a:solidFill>
              <a:miter lim="800000"/>
              <a:headEnd/>
              <a:tailEnd/>
            </a:ln>
          </p:spPr>
          <p:txBody>
            <a:bodyPr/>
            <a:lstStyle/>
            <a:p>
              <a:pPr algn="ctr">
                <a:spcBef>
                  <a:spcPct val="50000"/>
                </a:spcBef>
              </a:pPr>
              <a:r>
                <a:rPr lang="en-GB"/>
                <a:t>2007</a:t>
              </a:r>
              <a:endParaRPr lang="en-US"/>
            </a:p>
          </p:txBody>
        </p:sp>
        <p:sp>
          <p:nvSpPr>
            <p:cNvPr id="72729" name="Text Box 21"/>
            <p:cNvSpPr txBox="1">
              <a:spLocks noChangeArrowheads="1"/>
            </p:cNvSpPr>
            <p:nvPr/>
          </p:nvSpPr>
          <p:spPr bwMode="auto">
            <a:xfrm>
              <a:off x="3915" y="3341"/>
              <a:ext cx="453" cy="192"/>
            </a:xfrm>
            <a:prstGeom prst="rect">
              <a:avLst/>
            </a:prstGeom>
            <a:noFill/>
            <a:ln w="9525">
              <a:solidFill>
                <a:schemeClr val="accent2"/>
              </a:solidFill>
              <a:miter lim="800000"/>
              <a:headEnd/>
              <a:tailEnd/>
            </a:ln>
          </p:spPr>
          <p:txBody>
            <a:bodyPr/>
            <a:lstStyle/>
            <a:p>
              <a:pPr algn="ctr">
                <a:spcBef>
                  <a:spcPct val="50000"/>
                </a:spcBef>
              </a:pPr>
              <a:r>
                <a:rPr lang="en-GB"/>
                <a:t>2008</a:t>
              </a:r>
              <a:endParaRPr lang="en-US"/>
            </a:p>
          </p:txBody>
        </p:sp>
        <p:sp>
          <p:nvSpPr>
            <p:cNvPr id="72730" name="Text Box 22"/>
            <p:cNvSpPr txBox="1">
              <a:spLocks noChangeArrowheads="1"/>
            </p:cNvSpPr>
            <p:nvPr/>
          </p:nvSpPr>
          <p:spPr bwMode="auto">
            <a:xfrm>
              <a:off x="4381" y="3341"/>
              <a:ext cx="453" cy="192"/>
            </a:xfrm>
            <a:prstGeom prst="rect">
              <a:avLst/>
            </a:prstGeom>
            <a:noFill/>
            <a:ln w="9525">
              <a:solidFill>
                <a:schemeClr val="accent2"/>
              </a:solidFill>
              <a:miter lim="800000"/>
              <a:headEnd/>
              <a:tailEnd/>
            </a:ln>
          </p:spPr>
          <p:txBody>
            <a:bodyPr/>
            <a:lstStyle/>
            <a:p>
              <a:pPr algn="ctr">
                <a:spcBef>
                  <a:spcPct val="50000"/>
                </a:spcBef>
              </a:pPr>
              <a:r>
                <a:rPr lang="en-GB"/>
                <a:t>2009</a:t>
              </a:r>
              <a:endParaRPr lang="en-US"/>
            </a:p>
          </p:txBody>
        </p:sp>
        <p:sp>
          <p:nvSpPr>
            <p:cNvPr id="72731" name="Text Box 23"/>
            <p:cNvSpPr txBox="1">
              <a:spLocks noChangeArrowheads="1"/>
            </p:cNvSpPr>
            <p:nvPr/>
          </p:nvSpPr>
          <p:spPr bwMode="auto">
            <a:xfrm>
              <a:off x="4846" y="3341"/>
              <a:ext cx="453" cy="192"/>
            </a:xfrm>
            <a:prstGeom prst="rect">
              <a:avLst/>
            </a:prstGeom>
            <a:noFill/>
            <a:ln w="9525">
              <a:solidFill>
                <a:schemeClr val="accent2"/>
              </a:solidFill>
              <a:miter lim="800000"/>
              <a:headEnd/>
              <a:tailEnd/>
            </a:ln>
          </p:spPr>
          <p:txBody>
            <a:bodyPr/>
            <a:lstStyle/>
            <a:p>
              <a:pPr algn="ctr">
                <a:spcBef>
                  <a:spcPct val="50000"/>
                </a:spcBef>
              </a:pPr>
              <a:r>
                <a:rPr lang="en-GB"/>
                <a:t>…</a:t>
              </a:r>
              <a:endParaRPr lang="en-US"/>
            </a:p>
          </p:txBody>
        </p:sp>
      </p:grpSp>
      <p:sp>
        <p:nvSpPr>
          <p:cNvPr id="72717" name="Rectangle 25"/>
          <p:cNvSpPr>
            <a:spLocks noChangeArrowheads="1"/>
          </p:cNvSpPr>
          <p:nvPr/>
        </p:nvSpPr>
        <p:spPr bwMode="auto">
          <a:xfrm>
            <a:off x="7054850" y="1128713"/>
            <a:ext cx="685800" cy="228600"/>
          </a:xfrm>
          <a:prstGeom prst="rect">
            <a:avLst/>
          </a:prstGeom>
          <a:noFill/>
          <a:ln w="28575" algn="ctr">
            <a:solidFill>
              <a:schemeClr val="accent2"/>
            </a:solidFill>
            <a:miter lim="800000"/>
            <a:headEnd/>
            <a:tailEnd/>
          </a:ln>
        </p:spPr>
        <p:txBody>
          <a:bodyPr wrap="none" anchor="ctr"/>
          <a:lstStyle/>
          <a:p>
            <a:endParaRPr lang="en-US"/>
          </a:p>
        </p:txBody>
      </p:sp>
      <p:sp>
        <p:nvSpPr>
          <p:cNvPr id="31756" name="Line 26"/>
          <p:cNvSpPr>
            <a:spLocks noChangeShapeType="1"/>
          </p:cNvSpPr>
          <p:nvPr/>
        </p:nvSpPr>
        <p:spPr bwMode="auto">
          <a:xfrm flipH="1">
            <a:off x="6429375" y="1379538"/>
            <a:ext cx="885825" cy="3549650"/>
          </a:xfrm>
          <a:prstGeom prst="line">
            <a:avLst/>
          </a:prstGeom>
          <a:ln w="25400">
            <a:solidFill>
              <a:schemeClr val="accent2"/>
            </a:solidFill>
            <a:tailEnd type="arrow"/>
          </a:ln>
          <a:effectLst/>
        </p:spPr>
        <p:style>
          <a:lnRef idx="3">
            <a:schemeClr val="accent3"/>
          </a:lnRef>
          <a:fillRef idx="0">
            <a:schemeClr val="accent3"/>
          </a:fillRef>
          <a:effectRef idx="2">
            <a:schemeClr val="accent3"/>
          </a:effectRef>
          <a:fontRef idx="minor">
            <a:schemeClr val="tx1"/>
          </a:fontRef>
        </p:style>
        <p:txBody>
          <a:bodyPr/>
          <a:lstStyle/>
          <a:p>
            <a:pPr>
              <a:defRPr/>
            </a:pPr>
            <a:endParaRPr lang="en-US"/>
          </a:p>
        </p:txBody>
      </p:sp>
      <p:sp>
        <p:nvSpPr>
          <p:cNvPr id="31757" name="Text Box 27"/>
          <p:cNvSpPr txBox="1">
            <a:spLocks noChangeArrowheads="1"/>
          </p:cNvSpPr>
          <p:nvPr/>
        </p:nvSpPr>
        <p:spPr bwMode="auto">
          <a:xfrm>
            <a:off x="5761038" y="3429000"/>
            <a:ext cx="2097087" cy="461963"/>
          </a:xfrm>
          <a:prstGeom prst="rect">
            <a:avLst/>
          </a:prstGeom>
          <a:ln>
            <a:solidFill>
              <a:schemeClr val="accent2"/>
            </a:solidFill>
            <a:headEnd/>
            <a:tailEnd/>
          </a:ln>
        </p:spPr>
        <p:style>
          <a:lnRef idx="1">
            <a:schemeClr val="accent5"/>
          </a:lnRef>
          <a:fillRef idx="3">
            <a:schemeClr val="accent5"/>
          </a:fillRef>
          <a:effectRef idx="2">
            <a:schemeClr val="accent5"/>
          </a:effectRef>
          <a:fontRef idx="minor">
            <a:schemeClr val="lt1"/>
          </a:fontRef>
        </p:style>
        <p:txBody>
          <a:bodyPr anchor="ctr"/>
          <a:lstStyle/>
          <a:p>
            <a:pPr>
              <a:defRPr/>
            </a:pPr>
            <a:r>
              <a:rPr lang="en-GB" sz="1200" dirty="0">
                <a:solidFill>
                  <a:schemeClr val="accent5">
                    <a:lumMod val="25000"/>
                  </a:schemeClr>
                </a:solidFill>
              </a:rPr>
              <a:t>Effective date 8th Feb 2008</a:t>
            </a:r>
          </a:p>
        </p:txBody>
      </p:sp>
      <p:sp>
        <p:nvSpPr>
          <p:cNvPr id="72720" name="Slide Number Placeholder 26"/>
          <p:cNvSpPr>
            <a:spLocks noGrp="1"/>
          </p:cNvSpPr>
          <p:nvPr>
            <p:ph type="sldNum" sz="quarter" idx="10"/>
          </p:nvPr>
        </p:nvSpPr>
        <p:spPr>
          <a:noFill/>
        </p:spPr>
        <p:txBody>
          <a:bodyPr/>
          <a:lstStyle/>
          <a:p>
            <a:r>
              <a:rPr lang="en-GB" smtClean="0">
                <a:latin typeface="Arial" pitchFamily="34" charset="0"/>
              </a:rPr>
              <a:t>Slide </a:t>
            </a:r>
            <a:fld id="{8EECACFB-15C7-4BCE-B935-EFA002ADD118}" type="slidenum">
              <a:rPr lang="en-GB" smtClean="0">
                <a:latin typeface="Arial" pitchFamily="34" charset="0"/>
              </a:rPr>
              <a:pPr/>
              <a:t>33</a:t>
            </a:fld>
            <a:endParaRPr lang="en-GB" smtClean="0">
              <a:latin typeface="Arial" pitchFamily="34" charset="0"/>
            </a:endParaRP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21285"/>
                                        </p:tgtEl>
                                        <p:attrNameLst>
                                          <p:attrName>style.visibility</p:attrName>
                                        </p:attrNameLst>
                                      </p:cBhvr>
                                      <p:to>
                                        <p:strVal val="visible"/>
                                      </p:to>
                                    </p:set>
                                    <p:animEffect transition="in" filter="wipe(left)">
                                      <p:cBhvr>
                                        <p:cTn id="11" dur="3000"/>
                                        <p:tgtEl>
                                          <p:spTgt spid="1121285"/>
                                        </p:tgtEl>
                                      </p:cBhvr>
                                    </p:animEffect>
                                  </p:childTnLst>
                                </p:cTn>
                              </p:par>
                            </p:childTnLst>
                          </p:cTn>
                        </p:par>
                        <p:par>
                          <p:cTn id="12" fill="hold" nodeType="afterGroup">
                            <p:stCondLst>
                              <p:cond delay="3500"/>
                            </p:stCondLst>
                            <p:childTnLst>
                              <p:par>
                                <p:cTn id="13" presetID="22" presetClass="entr" presetSubtype="8" fill="hold" grpId="0" nodeType="afterEffect">
                                  <p:stCondLst>
                                    <p:cond delay="0"/>
                                  </p:stCondLst>
                                  <p:childTnLst>
                                    <p:set>
                                      <p:cBhvr>
                                        <p:cTn id="14" dur="1" fill="hold">
                                          <p:stCondLst>
                                            <p:cond delay="0"/>
                                          </p:stCondLst>
                                        </p:cTn>
                                        <p:tgtEl>
                                          <p:spTgt spid="1121291"/>
                                        </p:tgtEl>
                                        <p:attrNameLst>
                                          <p:attrName>style.visibility</p:attrName>
                                        </p:attrNameLst>
                                      </p:cBhvr>
                                      <p:to>
                                        <p:strVal val="visible"/>
                                      </p:to>
                                    </p:set>
                                    <p:animEffect transition="in" filter="wipe(left)">
                                      <p:cBhvr>
                                        <p:cTn id="15" dur="2000"/>
                                        <p:tgtEl>
                                          <p:spTgt spid="1121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1285" grpId="0" animBg="1"/>
      <p:bldP spid="112129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76200" y="144463"/>
            <a:ext cx="7010400" cy="400050"/>
          </a:xfrm>
        </p:spPr>
        <p:txBody>
          <a:bodyPr/>
          <a:lstStyle/>
          <a:p>
            <a:r>
              <a:rPr lang="en-US" sz="2400" dirty="0" smtClean="0"/>
              <a:t>AA.PRD.DES.&lt;Property Class&gt; - </a:t>
            </a:r>
            <a:r>
              <a:rPr lang="en-GB" sz="2400" dirty="0" smtClean="0"/>
              <a:t>Id - Summary</a:t>
            </a:r>
          </a:p>
        </p:txBody>
      </p:sp>
      <p:sp>
        <p:nvSpPr>
          <p:cNvPr id="73731" name="Slide Number Placeholder 13"/>
          <p:cNvSpPr>
            <a:spLocks noGrp="1"/>
          </p:cNvSpPr>
          <p:nvPr>
            <p:ph type="sldNum" sz="quarter" idx="10"/>
          </p:nvPr>
        </p:nvSpPr>
        <p:spPr>
          <a:noFill/>
        </p:spPr>
        <p:txBody>
          <a:bodyPr/>
          <a:lstStyle/>
          <a:p>
            <a:r>
              <a:rPr lang="en-GB" smtClean="0">
                <a:latin typeface="Arial" pitchFamily="34" charset="0"/>
              </a:rPr>
              <a:t>Slide </a:t>
            </a:r>
            <a:fld id="{854C6067-9C5F-4AB8-A406-8A6BEBA6AFA3}" type="slidenum">
              <a:rPr lang="en-GB" smtClean="0">
                <a:latin typeface="Arial" pitchFamily="34" charset="0"/>
              </a:rPr>
              <a:pPr/>
              <a:t>34</a:t>
            </a:fld>
            <a:endParaRPr lang="en-GB" smtClean="0">
              <a:latin typeface="Arial" pitchFamily="34" charset="0"/>
            </a:endParaRPr>
          </a:p>
        </p:txBody>
      </p:sp>
      <p:pic>
        <p:nvPicPr>
          <p:cNvPr id="104465" name="Picture 17"/>
          <p:cNvPicPr>
            <a:picLocks noGrp="1" noChangeAspect="1" noChangeArrowheads="1"/>
          </p:cNvPicPr>
          <p:nvPr>
            <p:ph idx="1"/>
          </p:nvPr>
        </p:nvPicPr>
        <p:blipFill>
          <a:blip r:embed="rId4" cstate="print"/>
          <a:srcRect/>
          <a:stretch>
            <a:fillRect/>
          </a:stretch>
        </p:blipFill>
        <p:spPr>
          <a:xfrm>
            <a:off x="857250" y="2000250"/>
            <a:ext cx="3276600" cy="733425"/>
          </a:xfrm>
          <a:ln>
            <a:solidFill>
              <a:schemeClr val="accent6"/>
            </a:solidFill>
          </a:ln>
          <a:effectLst>
            <a:prstShdw prst="shdw17" dist="17961" dir="2700000">
              <a:schemeClr val="accent1">
                <a:gamma/>
                <a:shade val="60000"/>
                <a:invGamma/>
              </a:schemeClr>
            </a:prstShdw>
          </a:effectLst>
        </p:spPr>
      </p:pic>
      <p:pic>
        <p:nvPicPr>
          <p:cNvPr id="104466" name="Picture 18"/>
          <p:cNvPicPr>
            <a:picLocks noChangeAspect="1" noChangeArrowheads="1"/>
          </p:cNvPicPr>
          <p:nvPr/>
        </p:nvPicPr>
        <p:blipFill>
          <a:blip r:embed="rId5" cstate="print"/>
          <a:srcRect/>
          <a:stretch>
            <a:fillRect/>
          </a:stretch>
        </p:blipFill>
        <p:spPr bwMode="auto">
          <a:xfrm>
            <a:off x="928688" y="4500563"/>
            <a:ext cx="3343275" cy="695325"/>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sp>
        <p:nvSpPr>
          <p:cNvPr id="22" name="Content Placeholder 2"/>
          <p:cNvSpPr txBox="1">
            <a:spLocks/>
          </p:cNvSpPr>
          <p:nvPr/>
        </p:nvSpPr>
        <p:spPr bwMode="auto">
          <a:xfrm>
            <a:off x="1000125" y="1143000"/>
            <a:ext cx="2000250" cy="428625"/>
          </a:xfrm>
          <a:prstGeom prst="rect">
            <a:avLst/>
          </a:prstGeom>
          <a:noFill/>
          <a:ln w="9525">
            <a:noFill/>
            <a:miter lim="800000"/>
            <a:headEnd/>
            <a:tailEnd/>
          </a:ln>
        </p:spPr>
        <p:txBody>
          <a:bodyPr/>
          <a:lstStyle/>
          <a:p>
            <a:pPr marL="342900" indent="-342900" eaLnBrk="0" hangingPunct="0">
              <a:spcBef>
                <a:spcPct val="20000"/>
              </a:spcBef>
              <a:buSzPct val="100000"/>
              <a:defRPr/>
            </a:pPr>
            <a:r>
              <a:rPr lang="en-US" sz="1800" kern="0" dirty="0">
                <a:solidFill>
                  <a:srgbClr val="015294"/>
                </a:solidFill>
                <a:latin typeface="+mn-lt"/>
                <a:cs typeface="+mn-cs"/>
              </a:rPr>
              <a:t>Dated Condition</a:t>
            </a:r>
          </a:p>
        </p:txBody>
      </p:sp>
      <p:sp>
        <p:nvSpPr>
          <p:cNvPr id="23" name="Content Placeholder 2"/>
          <p:cNvSpPr txBox="1">
            <a:spLocks/>
          </p:cNvSpPr>
          <p:nvPr/>
        </p:nvSpPr>
        <p:spPr bwMode="auto">
          <a:xfrm>
            <a:off x="3429000" y="3357563"/>
            <a:ext cx="2643188" cy="857250"/>
          </a:xfrm>
          <a:prstGeom prst="rect">
            <a:avLst/>
          </a:prstGeom>
          <a:noFill/>
          <a:ln w="9525">
            <a:noFill/>
            <a:miter lim="800000"/>
            <a:headEnd/>
            <a:tailEnd/>
          </a:ln>
        </p:spPr>
        <p:txBody>
          <a:bodyPr/>
          <a:lstStyle/>
          <a:p>
            <a:pPr marL="342900" indent="-342900" eaLnBrk="0" hangingPunct="0">
              <a:spcBef>
                <a:spcPct val="20000"/>
              </a:spcBef>
              <a:buSzPct val="100000"/>
              <a:defRPr/>
            </a:pPr>
            <a:r>
              <a:rPr lang="en-US" sz="1800" kern="0" dirty="0">
                <a:solidFill>
                  <a:srgbClr val="015294"/>
                </a:solidFill>
                <a:latin typeface="+mn-lt"/>
                <a:cs typeface="+mn-cs"/>
              </a:rPr>
              <a:t>Optional Currency and Dated Condition</a:t>
            </a:r>
          </a:p>
        </p:txBody>
      </p:sp>
      <p:pic>
        <p:nvPicPr>
          <p:cNvPr id="104467" name="Picture 19"/>
          <p:cNvPicPr>
            <a:picLocks noChangeAspect="1" noChangeArrowheads="1"/>
          </p:cNvPicPr>
          <p:nvPr/>
        </p:nvPicPr>
        <p:blipFill>
          <a:blip r:embed="rId6" cstate="print"/>
          <a:srcRect/>
          <a:stretch>
            <a:fillRect/>
          </a:stretch>
        </p:blipFill>
        <p:spPr bwMode="auto">
          <a:xfrm>
            <a:off x="4857750" y="2000250"/>
            <a:ext cx="3533775" cy="714375"/>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sp>
        <p:nvSpPr>
          <p:cNvPr id="17" name="Content Placeholder 2"/>
          <p:cNvSpPr txBox="1">
            <a:spLocks/>
          </p:cNvSpPr>
          <p:nvPr/>
        </p:nvSpPr>
        <p:spPr bwMode="auto">
          <a:xfrm>
            <a:off x="5214938" y="1214438"/>
            <a:ext cx="3429000" cy="500062"/>
          </a:xfrm>
          <a:prstGeom prst="rect">
            <a:avLst/>
          </a:prstGeom>
          <a:noFill/>
          <a:ln w="9525">
            <a:noFill/>
            <a:miter lim="800000"/>
            <a:headEnd/>
            <a:tailEnd/>
          </a:ln>
        </p:spPr>
        <p:txBody>
          <a:bodyPr/>
          <a:lstStyle/>
          <a:p>
            <a:pPr marL="342900" indent="-342900" eaLnBrk="0" hangingPunct="0">
              <a:spcBef>
                <a:spcPct val="20000"/>
              </a:spcBef>
              <a:buSzPct val="100000"/>
              <a:defRPr/>
            </a:pPr>
            <a:r>
              <a:rPr lang="en-US" sz="1800" kern="0" dirty="0">
                <a:solidFill>
                  <a:srgbClr val="015294"/>
                </a:solidFill>
                <a:latin typeface="+mn-lt"/>
                <a:cs typeface="+mn-cs"/>
              </a:rPr>
              <a:t>Currency and Dated Condition</a:t>
            </a:r>
          </a:p>
        </p:txBody>
      </p:sp>
      <p:pic>
        <p:nvPicPr>
          <p:cNvPr id="2" name="Picture 17"/>
          <p:cNvPicPr>
            <a:picLocks noChangeAspect="1" noChangeArrowheads="1"/>
          </p:cNvPicPr>
          <p:nvPr/>
        </p:nvPicPr>
        <p:blipFill>
          <a:blip r:embed="rId7" cstate="print"/>
          <a:srcRect/>
          <a:stretch>
            <a:fillRect/>
          </a:stretch>
        </p:blipFill>
        <p:spPr bwMode="auto">
          <a:xfrm>
            <a:off x="5143500" y="4429125"/>
            <a:ext cx="3171825" cy="666750"/>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spTree>
    <p:custDataLst>
      <p:tags r:id="rId1"/>
    </p:custData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500"/>
                                  </p:stCondLst>
                                  <p:childTnLst>
                                    <p:set>
                                      <p:cBhvr>
                                        <p:cTn id="9" dur="1" fill="hold">
                                          <p:stCondLst>
                                            <p:cond delay="0"/>
                                          </p:stCondLst>
                                        </p:cTn>
                                        <p:tgtEl>
                                          <p:spTgt spid="104465"/>
                                        </p:tgtEl>
                                        <p:attrNameLst>
                                          <p:attrName>style.visibility</p:attrName>
                                        </p:attrNameLst>
                                      </p:cBhvr>
                                      <p:to>
                                        <p:strVal val="visible"/>
                                      </p:to>
                                    </p:set>
                                  </p:childTnLst>
                                </p:cTn>
                              </p:par>
                            </p:childTnLst>
                          </p:cTn>
                        </p:par>
                        <p:par>
                          <p:cTn id="10" fill="hold" nodeType="afterGroup">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7"/>
                                        </p:tgtEl>
                                        <p:attrNameLst>
                                          <p:attrName>style.visibility</p:attrName>
                                        </p:attrNameLst>
                                      </p:cBhvr>
                                      <p:to>
                                        <p:strVal val="visible"/>
                                      </p:to>
                                    </p:set>
                                  </p:childTnLst>
                                </p:cTn>
                              </p:par>
                            </p:childTnLst>
                          </p:cTn>
                        </p:par>
                        <p:par>
                          <p:cTn id="13" fill="hold" nodeType="afterGroup">
                            <p:stCondLst>
                              <p:cond delay="1000"/>
                            </p:stCondLst>
                            <p:childTnLst>
                              <p:par>
                                <p:cTn id="14" presetID="1" presetClass="entr" presetSubtype="0" fill="hold" nodeType="afterEffect">
                                  <p:stCondLst>
                                    <p:cond delay="500"/>
                                  </p:stCondLst>
                                  <p:childTnLst>
                                    <p:set>
                                      <p:cBhvr>
                                        <p:cTn id="15" dur="1" fill="hold">
                                          <p:stCondLst>
                                            <p:cond delay="0"/>
                                          </p:stCondLst>
                                        </p:cTn>
                                        <p:tgtEl>
                                          <p:spTgt spid="104467"/>
                                        </p:tgtEl>
                                        <p:attrNameLst>
                                          <p:attrName>style.visibility</p:attrName>
                                        </p:attrNameLst>
                                      </p:cBhvr>
                                      <p:to>
                                        <p:strVal val="visible"/>
                                      </p:to>
                                    </p:set>
                                  </p:childTnLst>
                                </p:cTn>
                              </p:par>
                            </p:childTnLst>
                          </p:cTn>
                        </p:par>
                        <p:par>
                          <p:cTn id="16" fill="hold" nodeType="afterGroup">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23"/>
                                        </p:tgtEl>
                                        <p:attrNameLst>
                                          <p:attrName>style.visibility</p:attrName>
                                        </p:attrNameLst>
                                      </p:cBhvr>
                                      <p:to>
                                        <p:strVal val="visible"/>
                                      </p:to>
                                    </p:set>
                                  </p:childTnLst>
                                </p:cTn>
                              </p:par>
                            </p:childTnLst>
                          </p:cTn>
                        </p:par>
                        <p:par>
                          <p:cTn id="19" fill="hold" nodeType="afterGroup">
                            <p:stCondLst>
                              <p:cond delay="2000"/>
                            </p:stCondLst>
                            <p:childTnLst>
                              <p:par>
                                <p:cTn id="20" presetID="1" presetClass="entr" presetSubtype="0" fill="hold" nodeType="afterEffect">
                                  <p:stCondLst>
                                    <p:cond delay="500"/>
                                  </p:stCondLst>
                                  <p:childTnLst>
                                    <p:set>
                                      <p:cBhvr>
                                        <p:cTn id="21" dur="1" fill="hold">
                                          <p:stCondLst>
                                            <p:cond delay="0"/>
                                          </p:stCondLst>
                                        </p:cTn>
                                        <p:tgtEl>
                                          <p:spTgt spid="104466"/>
                                        </p:tgtEl>
                                        <p:attrNameLst>
                                          <p:attrName>style.visibility</p:attrName>
                                        </p:attrNameLst>
                                      </p:cBhvr>
                                      <p:to>
                                        <p:strVal val="visible"/>
                                      </p:to>
                                    </p:set>
                                  </p:childTnLst>
                                </p:cTn>
                              </p:par>
                            </p:childTnLst>
                          </p:cTn>
                        </p:par>
                        <p:par>
                          <p:cTn id="22" fill="hold" nodeType="afterGroup">
                            <p:stCondLst>
                              <p:cond delay="2500"/>
                            </p:stCondLst>
                            <p:childTnLst>
                              <p:par>
                                <p:cTn id="23" presetID="1" presetClass="entr" presetSubtype="0" fill="hold" nodeType="afterEffect">
                                  <p:stCondLst>
                                    <p:cond delay="50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81" name="Picture 9"/>
          <p:cNvPicPr>
            <a:picLocks noChangeAspect="1" noChangeArrowheads="1"/>
          </p:cNvPicPr>
          <p:nvPr/>
        </p:nvPicPr>
        <p:blipFill>
          <a:blip r:embed="rId4" cstate="print"/>
          <a:srcRect/>
          <a:stretch>
            <a:fillRect/>
          </a:stretch>
        </p:blipFill>
        <p:spPr bwMode="auto">
          <a:xfrm>
            <a:off x="214313" y="1143000"/>
            <a:ext cx="6362700" cy="1866900"/>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sp>
        <p:nvSpPr>
          <p:cNvPr id="74755" name="Rectangle 2"/>
          <p:cNvSpPr>
            <a:spLocks noGrp="1" noChangeArrowheads="1"/>
          </p:cNvSpPr>
          <p:nvPr>
            <p:ph type="title"/>
          </p:nvPr>
        </p:nvSpPr>
        <p:spPr>
          <a:xfrm>
            <a:off x="76200" y="144463"/>
            <a:ext cx="7010400" cy="400050"/>
          </a:xfrm>
        </p:spPr>
        <p:txBody>
          <a:bodyPr/>
          <a:lstStyle/>
          <a:p>
            <a:r>
              <a:rPr lang="en-GB" smtClean="0"/>
              <a:t>Product Conditions – Example</a:t>
            </a:r>
          </a:p>
        </p:txBody>
      </p:sp>
      <p:sp>
        <p:nvSpPr>
          <p:cNvPr id="6" name="Rectangle 5"/>
          <p:cNvSpPr>
            <a:spLocks noChangeArrowheads="1"/>
          </p:cNvSpPr>
          <p:nvPr/>
        </p:nvSpPr>
        <p:spPr bwMode="auto">
          <a:xfrm>
            <a:off x="1000125" y="2209800"/>
            <a:ext cx="5572125" cy="50482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4757" name="Slide Number Placeholder 6"/>
          <p:cNvSpPr>
            <a:spLocks noGrp="1"/>
          </p:cNvSpPr>
          <p:nvPr>
            <p:ph type="sldNum" sz="quarter" idx="10"/>
          </p:nvPr>
        </p:nvSpPr>
        <p:spPr>
          <a:noFill/>
        </p:spPr>
        <p:txBody>
          <a:bodyPr/>
          <a:lstStyle/>
          <a:p>
            <a:r>
              <a:rPr lang="en-GB" smtClean="0">
                <a:latin typeface="Arial" pitchFamily="34" charset="0"/>
              </a:rPr>
              <a:t>Slide </a:t>
            </a:r>
            <a:fld id="{DC780095-8BF2-4701-A6F3-5DAAC43A06DE}" type="slidenum">
              <a:rPr lang="en-GB" smtClean="0">
                <a:latin typeface="Arial" pitchFamily="34" charset="0"/>
              </a:rPr>
              <a:pPr/>
              <a:t>35</a:t>
            </a:fld>
            <a:endParaRPr lang="en-GB" smtClean="0">
              <a:latin typeface="Arial" pitchFamily="34" charset="0"/>
            </a:endParaRPr>
          </a:p>
        </p:txBody>
      </p:sp>
      <p:sp>
        <p:nvSpPr>
          <p:cNvPr id="8" name="Snip Diagonal Corner Rectangle 7"/>
          <p:cNvSpPr/>
          <p:nvPr/>
        </p:nvSpPr>
        <p:spPr>
          <a:xfrm>
            <a:off x="3428992" y="3495661"/>
            <a:ext cx="4643470" cy="2571768"/>
          </a:xfrm>
          <a:prstGeom prst="snip2DiagRect">
            <a:avLst/>
          </a:prstGeom>
          <a:gradFill>
            <a:gsLst>
              <a:gs pos="0">
                <a:srgbClr val="5E9EFF">
                  <a:alpha val="0"/>
                </a:srgbClr>
              </a:gs>
              <a:gs pos="39999">
                <a:srgbClr val="85C2FF"/>
              </a:gs>
              <a:gs pos="70000">
                <a:srgbClr val="C4D6EB"/>
              </a:gs>
              <a:gs pos="100000">
                <a:srgbClr val="FFEBFA"/>
              </a:gs>
            </a:gsLst>
            <a:lin ang="5400000" scaled="0"/>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accent2"/>
                </a:solidFill>
              </a:rPr>
              <a:t>When these conditions are attached to a Product, then any Arrangement under this Product would get default values of:</a:t>
            </a:r>
          </a:p>
          <a:p>
            <a:pPr algn="ctr">
              <a:defRPr/>
            </a:pPr>
            <a:endParaRPr lang="en-US" sz="1600" b="1" dirty="0">
              <a:solidFill>
                <a:schemeClr val="accent2"/>
              </a:solidFill>
            </a:endParaRPr>
          </a:p>
          <a:p>
            <a:pPr algn="ctr">
              <a:defRPr/>
            </a:pPr>
            <a:endParaRPr lang="en-US" sz="1600" b="1" dirty="0">
              <a:solidFill>
                <a:schemeClr val="accent2"/>
              </a:solidFill>
            </a:endParaRPr>
          </a:p>
          <a:p>
            <a:pPr algn="ctr">
              <a:defRPr/>
            </a:pPr>
            <a:r>
              <a:rPr lang="en-US" sz="1600" b="1" dirty="0">
                <a:solidFill>
                  <a:schemeClr val="accent2"/>
                </a:solidFill>
              </a:rPr>
              <a:t>25 Y for Term</a:t>
            </a:r>
          </a:p>
          <a:p>
            <a:pPr algn="ctr">
              <a:defRPr/>
            </a:pPr>
            <a:r>
              <a:rPr lang="en-US" sz="1600" b="1" dirty="0">
                <a:solidFill>
                  <a:schemeClr val="accent2"/>
                </a:solidFill>
              </a:rPr>
              <a:t>No for Revolving </a:t>
            </a:r>
          </a:p>
          <a:p>
            <a:pPr algn="ctr">
              <a:defRPr/>
            </a:pPr>
            <a:r>
              <a:rPr lang="en-US" sz="1600" b="1" dirty="0">
                <a:solidFill>
                  <a:schemeClr val="accent2"/>
                </a:solidFill>
              </a:rPr>
              <a:t>No for Update of Limit </a:t>
            </a:r>
          </a:p>
        </p:txBody>
      </p:sp>
    </p:spTree>
    <p:custDataLst>
      <p:tags r:id="rId1"/>
    </p:custData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6"/>
          <p:cNvSpPr>
            <a:spLocks noGrp="1" noChangeArrowheads="1"/>
          </p:cNvSpPr>
          <p:nvPr>
            <p:ph type="title"/>
          </p:nvPr>
        </p:nvSpPr>
        <p:spPr>
          <a:xfrm>
            <a:off x="76200" y="144463"/>
            <a:ext cx="7010400" cy="400050"/>
          </a:xfrm>
        </p:spPr>
        <p:txBody>
          <a:bodyPr/>
          <a:lstStyle/>
          <a:p>
            <a:pPr eaLnBrk="1" hangingPunct="1"/>
            <a:r>
              <a:rPr lang="en-GB" smtClean="0"/>
              <a:t>Negotiation rules</a:t>
            </a:r>
          </a:p>
        </p:txBody>
      </p:sp>
      <p:sp>
        <p:nvSpPr>
          <p:cNvPr id="75779" name="Text Box 7"/>
          <p:cNvSpPr txBox="1">
            <a:spLocks noChangeArrowheads="1"/>
          </p:cNvSpPr>
          <p:nvPr/>
        </p:nvSpPr>
        <p:spPr bwMode="blackWhite">
          <a:xfrm>
            <a:off x="2143125" y="3714750"/>
            <a:ext cx="6264275" cy="936625"/>
          </a:xfrm>
          <a:prstGeom prst="rect">
            <a:avLst/>
          </a:prstGeom>
          <a:noFill/>
          <a:ln w="28575" algn="ctr">
            <a:solidFill>
              <a:schemeClr val="accent2"/>
            </a:solidFill>
            <a:miter lim="800000"/>
            <a:headEnd/>
            <a:tailEnd/>
          </a:ln>
        </p:spPr>
        <p:txBody>
          <a:bodyPr anchor="ctr"/>
          <a:lstStyle/>
          <a:p>
            <a:pPr>
              <a:spcBef>
                <a:spcPct val="20000"/>
              </a:spcBef>
              <a:buSzPct val="130000"/>
              <a:buFont typeface="Wingdings" pitchFamily="2" charset="2"/>
              <a:buNone/>
            </a:pPr>
            <a:r>
              <a:rPr lang="en-GB" sz="2000">
                <a:solidFill>
                  <a:srgbClr val="015294"/>
                </a:solidFill>
              </a:rPr>
              <a:t>The Commitment Amount may be in the range of USD 200000 to USD 750000 for Personal Loans</a:t>
            </a:r>
          </a:p>
        </p:txBody>
      </p:sp>
      <p:sp>
        <p:nvSpPr>
          <p:cNvPr id="75780" name="Text Box 8"/>
          <p:cNvSpPr txBox="1">
            <a:spLocks noChangeArrowheads="1"/>
          </p:cNvSpPr>
          <p:nvPr/>
        </p:nvSpPr>
        <p:spPr bwMode="blackWhite">
          <a:xfrm>
            <a:off x="2143125" y="2500313"/>
            <a:ext cx="6264275" cy="936625"/>
          </a:xfrm>
          <a:prstGeom prst="rect">
            <a:avLst/>
          </a:prstGeom>
          <a:noFill/>
          <a:ln w="28575" algn="ctr">
            <a:solidFill>
              <a:schemeClr val="accent2"/>
            </a:solidFill>
            <a:miter lim="800000"/>
            <a:headEnd/>
            <a:tailEnd/>
          </a:ln>
        </p:spPr>
        <p:txBody>
          <a:bodyPr anchor="ctr"/>
          <a:lstStyle/>
          <a:p>
            <a:pPr>
              <a:spcBef>
                <a:spcPct val="20000"/>
              </a:spcBef>
              <a:buSzPct val="130000"/>
              <a:buFont typeface="Wingdings" pitchFamily="2" charset="2"/>
              <a:buNone/>
            </a:pPr>
            <a:r>
              <a:rPr lang="en-GB" sz="2000">
                <a:solidFill>
                  <a:srgbClr val="015294"/>
                </a:solidFill>
              </a:rPr>
              <a:t>The usual term is 5 years while it can be negotiated from 3 to 10 years for Premium Personal Loan</a:t>
            </a:r>
          </a:p>
        </p:txBody>
      </p:sp>
      <p:sp>
        <p:nvSpPr>
          <p:cNvPr id="75781" name="Text Box 9"/>
          <p:cNvSpPr txBox="1">
            <a:spLocks noChangeArrowheads="1"/>
          </p:cNvSpPr>
          <p:nvPr/>
        </p:nvSpPr>
        <p:spPr bwMode="blackWhite">
          <a:xfrm>
            <a:off x="2146300" y="4824413"/>
            <a:ext cx="6264275" cy="936625"/>
          </a:xfrm>
          <a:prstGeom prst="rect">
            <a:avLst/>
          </a:prstGeom>
          <a:noFill/>
          <a:ln w="28575" algn="ctr">
            <a:solidFill>
              <a:schemeClr val="accent2"/>
            </a:solidFill>
            <a:miter lim="800000"/>
            <a:headEnd/>
            <a:tailEnd/>
          </a:ln>
        </p:spPr>
        <p:txBody>
          <a:bodyPr anchor="ctr"/>
          <a:lstStyle/>
          <a:p>
            <a:pPr>
              <a:spcBef>
                <a:spcPct val="20000"/>
              </a:spcBef>
              <a:buSzPct val="130000"/>
              <a:buFont typeface="Wingdings" pitchFamily="2" charset="2"/>
              <a:buNone/>
            </a:pPr>
            <a:r>
              <a:rPr lang="en-GB" sz="2000">
                <a:solidFill>
                  <a:srgbClr val="015294"/>
                </a:solidFill>
              </a:rPr>
              <a:t>Customer can be permitted to choose revolving type of assistance</a:t>
            </a:r>
          </a:p>
        </p:txBody>
      </p:sp>
      <p:sp>
        <p:nvSpPr>
          <p:cNvPr id="75782" name="Rectangle 14"/>
          <p:cNvSpPr>
            <a:spLocks noChangeArrowheads="1"/>
          </p:cNvSpPr>
          <p:nvPr/>
        </p:nvSpPr>
        <p:spPr bwMode="auto">
          <a:xfrm>
            <a:off x="563563" y="2520950"/>
            <a:ext cx="2447925" cy="576263"/>
          </a:xfrm>
          <a:prstGeom prst="rect">
            <a:avLst/>
          </a:prstGeom>
          <a:noFill/>
          <a:ln w="9525">
            <a:noFill/>
            <a:miter lim="800000"/>
            <a:headEnd/>
            <a:tailEnd/>
          </a:ln>
        </p:spPr>
        <p:txBody>
          <a:bodyPr/>
          <a:lstStyle/>
          <a:p>
            <a:pPr marL="342900" indent="-342900">
              <a:spcBef>
                <a:spcPct val="50000"/>
              </a:spcBef>
              <a:buSzPct val="130000"/>
              <a:buFont typeface="Wingdings" pitchFamily="2" charset="2"/>
              <a:buNone/>
            </a:pPr>
            <a:r>
              <a:rPr lang="en-GB" sz="2000">
                <a:solidFill>
                  <a:srgbClr val="015294"/>
                </a:solidFill>
              </a:rPr>
              <a:t>Examples</a:t>
            </a:r>
          </a:p>
        </p:txBody>
      </p:sp>
      <p:sp>
        <p:nvSpPr>
          <p:cNvPr id="75783" name="Text Box 10"/>
          <p:cNvSpPr txBox="1">
            <a:spLocks noChangeArrowheads="1"/>
          </p:cNvSpPr>
          <p:nvPr/>
        </p:nvSpPr>
        <p:spPr bwMode="blackWhite">
          <a:xfrm>
            <a:off x="914400" y="1196975"/>
            <a:ext cx="7315200" cy="723900"/>
          </a:xfrm>
          <a:prstGeom prst="rect">
            <a:avLst/>
          </a:prstGeom>
          <a:solidFill>
            <a:srgbClr val="CCECFF"/>
          </a:solidFill>
          <a:ln w="28575" algn="ctr">
            <a:solidFill>
              <a:schemeClr val="accent2"/>
            </a:solidFill>
            <a:miter lim="800000"/>
            <a:headEnd/>
            <a:tailEnd/>
          </a:ln>
        </p:spPr>
        <p:txBody>
          <a:bodyPr anchor="ctr"/>
          <a:lstStyle/>
          <a:p>
            <a:pPr>
              <a:spcBef>
                <a:spcPct val="20000"/>
              </a:spcBef>
              <a:buSzPct val="130000"/>
              <a:buFont typeface="Wingdings" pitchFamily="2" charset="2"/>
              <a:buNone/>
            </a:pPr>
            <a:r>
              <a:rPr lang="en-GB" sz="2000">
                <a:solidFill>
                  <a:srgbClr val="015294"/>
                </a:solidFill>
              </a:rPr>
              <a:t>Specify if and how each attribute value of a product condition may be modified in an arrangement </a:t>
            </a:r>
          </a:p>
        </p:txBody>
      </p:sp>
      <p:sp>
        <p:nvSpPr>
          <p:cNvPr id="75784" name="Slide Number Placeholder 7"/>
          <p:cNvSpPr>
            <a:spLocks noGrp="1"/>
          </p:cNvSpPr>
          <p:nvPr>
            <p:ph type="sldNum" sz="quarter" idx="10"/>
          </p:nvPr>
        </p:nvSpPr>
        <p:spPr>
          <a:noFill/>
        </p:spPr>
        <p:txBody>
          <a:bodyPr/>
          <a:lstStyle/>
          <a:p>
            <a:r>
              <a:rPr lang="en-GB" smtClean="0">
                <a:latin typeface="Arial" pitchFamily="34" charset="0"/>
              </a:rPr>
              <a:t>Slide </a:t>
            </a:r>
            <a:fld id="{DB8A0333-15BC-4199-AB41-EF7687E8DD1A}" type="slidenum">
              <a:rPr lang="en-GB" smtClean="0">
                <a:latin typeface="Arial" pitchFamily="34" charset="0"/>
              </a:rPr>
              <a:pPr/>
              <a:t>36</a:t>
            </a:fld>
            <a:endParaRPr lang="en-GB" smtClean="0">
              <a:latin typeface="Arial" pitchFamily="34" charset="0"/>
            </a:endParaRPr>
          </a:p>
        </p:txBody>
      </p:sp>
    </p:spTree>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76200" y="144463"/>
            <a:ext cx="7010400" cy="400050"/>
          </a:xfrm>
        </p:spPr>
        <p:txBody>
          <a:bodyPr/>
          <a:lstStyle/>
          <a:p>
            <a:pPr eaLnBrk="1" hangingPunct="1"/>
            <a:r>
              <a:rPr lang="en-GB" smtClean="0"/>
              <a:t>Negotiation rule</a:t>
            </a:r>
          </a:p>
        </p:txBody>
      </p:sp>
      <p:sp>
        <p:nvSpPr>
          <p:cNvPr id="76803" name="Text Box 5"/>
          <p:cNvSpPr txBox="1">
            <a:spLocks noChangeArrowheads="1"/>
          </p:cNvSpPr>
          <p:nvPr/>
        </p:nvSpPr>
        <p:spPr bwMode="blackWhite">
          <a:xfrm>
            <a:off x="1547813" y="1000125"/>
            <a:ext cx="6264275" cy="1428750"/>
          </a:xfrm>
          <a:prstGeom prst="rect">
            <a:avLst/>
          </a:prstGeom>
          <a:solidFill>
            <a:srgbClr val="CCECFF"/>
          </a:solidFill>
          <a:ln w="28575" algn="ctr">
            <a:solidFill>
              <a:srgbClr val="000066"/>
            </a:solidFill>
            <a:miter lim="800000"/>
            <a:headEnd/>
            <a:tailEnd/>
          </a:ln>
        </p:spPr>
        <p:txBody>
          <a:bodyPr anchor="ctr"/>
          <a:lstStyle/>
          <a:p>
            <a:pPr>
              <a:spcBef>
                <a:spcPct val="20000"/>
              </a:spcBef>
              <a:buSzPct val="130000"/>
              <a:buFont typeface="Wingdings" pitchFamily="2" charset="2"/>
              <a:buNone/>
            </a:pPr>
            <a:r>
              <a:rPr lang="en-GB" sz="2000">
                <a:solidFill>
                  <a:srgbClr val="015294"/>
                </a:solidFill>
              </a:rPr>
              <a:t>Commitment amount may be negotiated within a band of 25,000 and 500,000 for Personal Loans</a:t>
            </a:r>
          </a:p>
          <a:p>
            <a:pPr>
              <a:spcBef>
                <a:spcPct val="20000"/>
              </a:spcBef>
              <a:buSzPct val="130000"/>
              <a:buFont typeface="Wingdings" pitchFamily="2" charset="2"/>
              <a:buNone/>
            </a:pPr>
            <a:r>
              <a:rPr lang="en-GB" sz="2000">
                <a:solidFill>
                  <a:srgbClr val="015294"/>
                </a:solidFill>
              </a:rPr>
              <a:t>Could allow less than 25,000 with Override but should not allow maximum to exceed 500,000</a:t>
            </a:r>
          </a:p>
        </p:txBody>
      </p:sp>
      <p:graphicFrame>
        <p:nvGraphicFramePr>
          <p:cNvPr id="973880" name="Group 56"/>
          <p:cNvGraphicFramePr>
            <a:graphicFrameLocks noGrp="1"/>
          </p:cNvGraphicFramePr>
          <p:nvPr/>
        </p:nvGraphicFramePr>
        <p:xfrm>
          <a:off x="1547813" y="2794000"/>
          <a:ext cx="6264275" cy="3278188"/>
        </p:xfrm>
        <a:graphic>
          <a:graphicData uri="http://schemas.openxmlformats.org/drawingml/2006/table">
            <a:tbl>
              <a:tblPr/>
              <a:tblGrid>
                <a:gridCol w="3168650"/>
                <a:gridCol w="3095625"/>
              </a:tblGrid>
              <a:tr h="630299">
                <a:tc>
                  <a:txBody>
                    <a:bodyPr/>
                    <a:lstStyle/>
                    <a:p>
                      <a:pPr marL="0" marR="0" lvl="0" indent="0" algn="l" defTabSz="914400" rtl="0" eaLnBrk="1" fontAlgn="base" latinLnBrk="0" hangingPunct="1">
                        <a:lnSpc>
                          <a:spcPct val="100000"/>
                        </a:lnSpc>
                        <a:spcBef>
                          <a:spcPct val="50000"/>
                        </a:spcBef>
                        <a:spcAft>
                          <a:spcPct val="0"/>
                        </a:spcAft>
                        <a:buClrTx/>
                        <a:buSzPct val="130000"/>
                        <a:buFont typeface="Wingdings" pitchFamily="2" charset="2"/>
                        <a:buNone/>
                        <a:tabLst/>
                      </a:pPr>
                      <a:r>
                        <a:rPr kumimoji="0" lang="en-GB" sz="2000" b="1" i="0" u="none" strike="noStrike" cap="none" normalizeH="0" baseline="0" dirty="0" smtClean="0">
                          <a:ln>
                            <a:noFill/>
                          </a:ln>
                          <a:solidFill>
                            <a:srgbClr val="015294"/>
                          </a:solidFill>
                          <a:effectLst/>
                          <a:latin typeface="Arial" charset="0"/>
                        </a:rPr>
                        <a:t>Negotiation Rule Field</a:t>
                      </a:r>
                    </a:p>
                  </a:txBody>
                  <a:tcPr marT="45724" marB="4572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50000"/>
                        </a:spcBef>
                        <a:spcAft>
                          <a:spcPct val="0"/>
                        </a:spcAft>
                        <a:buClrTx/>
                        <a:buSzPct val="130000"/>
                        <a:buFont typeface="Wingdings" pitchFamily="2" charset="2"/>
                        <a:buNone/>
                        <a:tabLst/>
                      </a:pPr>
                      <a:r>
                        <a:rPr kumimoji="0" lang="en-GB" sz="2000" b="1" i="0" u="none" strike="noStrike" cap="none" normalizeH="0" baseline="0" dirty="0" smtClean="0">
                          <a:ln>
                            <a:noFill/>
                          </a:ln>
                          <a:solidFill>
                            <a:srgbClr val="015294"/>
                          </a:solidFill>
                          <a:effectLst/>
                          <a:latin typeface="Arial" charset="0"/>
                        </a:rPr>
                        <a:t>Part of Rule</a:t>
                      </a:r>
                    </a:p>
                  </a:txBody>
                  <a:tcPr marT="45724" marB="4572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576319">
                <a:tc>
                  <a:txBody>
                    <a:bodyPr/>
                    <a:lstStyle/>
                    <a:p>
                      <a:pPr marL="0" marR="0" lvl="0" indent="0" algn="l" defTabSz="914400" rtl="0" eaLnBrk="1" fontAlgn="base" latinLnBrk="0" hangingPunct="1">
                        <a:lnSpc>
                          <a:spcPct val="100000"/>
                        </a:lnSpc>
                        <a:spcBef>
                          <a:spcPct val="50000"/>
                        </a:spcBef>
                        <a:spcAft>
                          <a:spcPct val="0"/>
                        </a:spcAft>
                        <a:buClrTx/>
                        <a:buSzPct val="130000"/>
                        <a:buFont typeface="Wingdings" pitchFamily="2" charset="2"/>
                        <a:buNone/>
                        <a:tabLst/>
                      </a:pPr>
                      <a:r>
                        <a:rPr kumimoji="0" lang="en-GB" sz="2000" b="0" i="0" u="none" strike="noStrike" cap="none" normalizeH="0" baseline="0" smtClean="0">
                          <a:ln>
                            <a:noFill/>
                          </a:ln>
                          <a:solidFill>
                            <a:srgbClr val="015294"/>
                          </a:solidFill>
                          <a:effectLst/>
                          <a:latin typeface="Arial" charset="0"/>
                        </a:rPr>
                        <a:t>Attribute</a:t>
                      </a:r>
                    </a:p>
                  </a:txBody>
                  <a:tcPr marT="45724" marB="4572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50000"/>
                        </a:spcBef>
                        <a:spcAft>
                          <a:spcPct val="0"/>
                        </a:spcAft>
                        <a:buClrTx/>
                        <a:buSzPct val="130000"/>
                        <a:buFont typeface="Wingdings" pitchFamily="2" charset="2"/>
                        <a:buNone/>
                        <a:tabLst/>
                      </a:pPr>
                      <a:r>
                        <a:rPr kumimoji="0" lang="en-GB" sz="2000" b="0" i="0" u="none" strike="noStrike" cap="none" normalizeH="0" baseline="0" dirty="0" smtClean="0">
                          <a:ln>
                            <a:noFill/>
                          </a:ln>
                          <a:solidFill>
                            <a:srgbClr val="015294"/>
                          </a:solidFill>
                          <a:effectLst/>
                          <a:latin typeface="Arial" charset="0"/>
                        </a:rPr>
                        <a:t>“AMOUNT”</a:t>
                      </a:r>
                    </a:p>
                  </a:txBody>
                  <a:tcPr marT="45724" marB="4572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431842">
                <a:tc>
                  <a:txBody>
                    <a:bodyPr/>
                    <a:lstStyle/>
                    <a:p>
                      <a:pPr marL="0" marR="0" lvl="0" indent="0" algn="l" defTabSz="914400" rtl="0" eaLnBrk="1" fontAlgn="base" latinLnBrk="0" hangingPunct="1">
                        <a:lnSpc>
                          <a:spcPct val="100000"/>
                        </a:lnSpc>
                        <a:spcBef>
                          <a:spcPct val="50000"/>
                        </a:spcBef>
                        <a:spcAft>
                          <a:spcPct val="0"/>
                        </a:spcAft>
                        <a:buClrTx/>
                        <a:buSzPct val="130000"/>
                        <a:buFont typeface="Wingdings" pitchFamily="2" charset="2"/>
                        <a:buNone/>
                        <a:tabLst/>
                      </a:pPr>
                      <a:r>
                        <a:rPr kumimoji="0" lang="en-GB" sz="2000" b="0" i="0" u="none" strike="noStrike" cap="none" normalizeH="0" baseline="0" smtClean="0">
                          <a:ln>
                            <a:noFill/>
                          </a:ln>
                          <a:solidFill>
                            <a:srgbClr val="015294"/>
                          </a:solidFill>
                          <a:effectLst/>
                          <a:latin typeface="Arial" charset="0"/>
                        </a:rPr>
                        <a:t>Option</a:t>
                      </a:r>
                    </a:p>
                  </a:txBody>
                  <a:tcPr marT="45724" marB="4572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50000"/>
                        </a:spcBef>
                        <a:spcAft>
                          <a:spcPct val="0"/>
                        </a:spcAft>
                        <a:buClrTx/>
                        <a:buSzPct val="130000"/>
                        <a:buFont typeface="Wingdings" pitchFamily="2" charset="2"/>
                        <a:buNone/>
                        <a:tabLst/>
                      </a:pPr>
                      <a:r>
                        <a:rPr kumimoji="0" lang="en-GB" sz="2000" b="0" i="0" u="none" strike="noStrike" cap="none" normalizeH="0" baseline="0" dirty="0" smtClean="0">
                          <a:ln>
                            <a:noFill/>
                          </a:ln>
                          <a:solidFill>
                            <a:srgbClr val="015294"/>
                          </a:solidFill>
                          <a:effectLst/>
                          <a:latin typeface="Arial" charset="0"/>
                        </a:rPr>
                        <a:t>“NEGOTIABLE”</a:t>
                      </a:r>
                    </a:p>
                  </a:txBody>
                  <a:tcPr marT="45724" marB="4572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450894">
                <a:tc>
                  <a:txBody>
                    <a:bodyPr/>
                    <a:lstStyle/>
                    <a:p>
                      <a:pPr marL="0" marR="0" lvl="0" indent="0" algn="l" defTabSz="914400" rtl="0" eaLnBrk="1" fontAlgn="base" latinLnBrk="0" hangingPunct="1">
                        <a:lnSpc>
                          <a:spcPct val="100000"/>
                        </a:lnSpc>
                        <a:spcBef>
                          <a:spcPct val="50000"/>
                        </a:spcBef>
                        <a:spcAft>
                          <a:spcPct val="0"/>
                        </a:spcAft>
                        <a:buClrTx/>
                        <a:buSzPct val="130000"/>
                        <a:buFont typeface="Wingdings" pitchFamily="2" charset="2"/>
                        <a:buNone/>
                        <a:tabLst/>
                      </a:pPr>
                      <a:r>
                        <a:rPr kumimoji="0" lang="en-GB" sz="2000" b="0" i="0" u="none" strike="noStrike" cap="none" normalizeH="0" baseline="0" smtClean="0">
                          <a:ln>
                            <a:noFill/>
                          </a:ln>
                          <a:solidFill>
                            <a:srgbClr val="015294"/>
                          </a:solidFill>
                          <a:effectLst/>
                          <a:latin typeface="Arial" charset="0"/>
                        </a:rPr>
                        <a:t>Type = MAXIMUM</a:t>
                      </a:r>
                    </a:p>
                  </a:txBody>
                  <a:tcPr marT="45724" marB="4572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50000"/>
                        </a:spcBef>
                        <a:spcAft>
                          <a:spcPct val="0"/>
                        </a:spcAft>
                        <a:buClrTx/>
                        <a:buSzPct val="130000"/>
                        <a:buFont typeface="Wingdings" pitchFamily="2" charset="2"/>
                        <a:buNone/>
                        <a:tabLst/>
                      </a:pPr>
                      <a:r>
                        <a:rPr kumimoji="0" lang="en-GB" sz="2000" b="0" i="0" u="none" strike="noStrike" cap="none" normalizeH="0" baseline="0" dirty="0" smtClean="0">
                          <a:ln>
                            <a:noFill/>
                          </a:ln>
                          <a:solidFill>
                            <a:srgbClr val="015294"/>
                          </a:solidFill>
                          <a:effectLst/>
                          <a:latin typeface="Arial" charset="0"/>
                        </a:rPr>
                        <a:t>500,000</a:t>
                      </a:r>
                    </a:p>
                  </a:txBody>
                  <a:tcPr marT="45724" marB="4572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396278">
                <a:tc>
                  <a:txBody>
                    <a:bodyPr/>
                    <a:lstStyle/>
                    <a:p>
                      <a:pPr marL="0" marR="0" lvl="0" indent="0" algn="l" defTabSz="914400" rtl="0" eaLnBrk="1" fontAlgn="base" latinLnBrk="0" hangingPunct="1">
                        <a:lnSpc>
                          <a:spcPct val="100000"/>
                        </a:lnSpc>
                        <a:spcBef>
                          <a:spcPct val="50000"/>
                        </a:spcBef>
                        <a:spcAft>
                          <a:spcPct val="0"/>
                        </a:spcAft>
                        <a:buClrTx/>
                        <a:buSzPct val="130000"/>
                        <a:buFont typeface="Wingdings" pitchFamily="2" charset="2"/>
                        <a:buNone/>
                        <a:tabLst/>
                      </a:pPr>
                      <a:r>
                        <a:rPr kumimoji="0" lang="en-GB" sz="2000" b="0" i="0" u="none" strike="noStrike" cap="none" normalizeH="0" baseline="0" dirty="0" smtClean="0">
                          <a:ln>
                            <a:noFill/>
                          </a:ln>
                          <a:solidFill>
                            <a:srgbClr val="015294"/>
                          </a:solidFill>
                          <a:effectLst/>
                          <a:latin typeface="Arial" charset="0"/>
                        </a:rPr>
                        <a:t>Message</a:t>
                      </a:r>
                    </a:p>
                  </a:txBody>
                  <a:tcPr marT="45724" marB="4572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50000"/>
                        </a:spcBef>
                        <a:spcAft>
                          <a:spcPct val="0"/>
                        </a:spcAft>
                        <a:buClrTx/>
                        <a:buSzPct val="130000"/>
                        <a:buFont typeface="Wingdings" pitchFamily="2" charset="2"/>
                        <a:buNone/>
                        <a:tabLst/>
                      </a:pPr>
                      <a:r>
                        <a:rPr kumimoji="0" lang="en-GB" sz="2000" b="0" i="0" u="none" strike="noStrike" cap="none" normalizeH="0" baseline="0" dirty="0" smtClean="0">
                          <a:ln>
                            <a:noFill/>
                          </a:ln>
                          <a:solidFill>
                            <a:srgbClr val="015294"/>
                          </a:solidFill>
                          <a:effectLst/>
                          <a:latin typeface="Arial" charset="0"/>
                        </a:rPr>
                        <a:t>ERROR</a:t>
                      </a:r>
                    </a:p>
                  </a:txBody>
                  <a:tcPr marT="45724" marB="4572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396278">
                <a:tc>
                  <a:txBody>
                    <a:bodyPr/>
                    <a:lstStyle/>
                    <a:p>
                      <a:pPr marL="0" marR="0" lvl="0" indent="0" algn="l" defTabSz="914400" rtl="0" eaLnBrk="1" fontAlgn="base" latinLnBrk="0" hangingPunct="1">
                        <a:lnSpc>
                          <a:spcPct val="100000"/>
                        </a:lnSpc>
                        <a:spcBef>
                          <a:spcPct val="50000"/>
                        </a:spcBef>
                        <a:spcAft>
                          <a:spcPct val="0"/>
                        </a:spcAft>
                        <a:buClrTx/>
                        <a:buSzPct val="130000"/>
                        <a:buFont typeface="Wingdings" pitchFamily="2" charset="2"/>
                        <a:buNone/>
                        <a:tabLst/>
                      </a:pPr>
                      <a:r>
                        <a:rPr kumimoji="0" lang="en-GB" sz="2000" b="0" i="0" u="none" strike="noStrike" cap="none" normalizeH="0" baseline="0" dirty="0" smtClean="0">
                          <a:ln>
                            <a:noFill/>
                          </a:ln>
                          <a:solidFill>
                            <a:srgbClr val="015294"/>
                          </a:solidFill>
                          <a:effectLst/>
                          <a:latin typeface="Arial" charset="0"/>
                        </a:rPr>
                        <a:t>Type = MINIMUM</a:t>
                      </a:r>
                    </a:p>
                  </a:txBody>
                  <a:tcPr marT="45724" marB="4572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50000"/>
                        </a:spcBef>
                        <a:spcAft>
                          <a:spcPct val="0"/>
                        </a:spcAft>
                        <a:buClrTx/>
                        <a:buSzPct val="130000"/>
                        <a:buFont typeface="Wingdings" pitchFamily="2" charset="2"/>
                        <a:buNone/>
                        <a:tabLst/>
                      </a:pPr>
                      <a:r>
                        <a:rPr kumimoji="0" lang="en-GB" sz="2000" b="0" i="0" u="none" strike="noStrike" cap="none" normalizeH="0" baseline="0" dirty="0" smtClean="0">
                          <a:ln>
                            <a:noFill/>
                          </a:ln>
                          <a:solidFill>
                            <a:srgbClr val="015294"/>
                          </a:solidFill>
                          <a:effectLst/>
                          <a:latin typeface="Arial" charset="0"/>
                        </a:rPr>
                        <a:t>25,000</a:t>
                      </a:r>
                    </a:p>
                  </a:txBody>
                  <a:tcPr marT="45724" marB="4572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396278">
                <a:tc>
                  <a:txBody>
                    <a:bodyPr/>
                    <a:lstStyle/>
                    <a:p>
                      <a:pPr marL="0" marR="0" lvl="0" indent="0" algn="l" defTabSz="914400" rtl="0" eaLnBrk="1" fontAlgn="base" latinLnBrk="0" hangingPunct="1">
                        <a:lnSpc>
                          <a:spcPct val="100000"/>
                        </a:lnSpc>
                        <a:spcBef>
                          <a:spcPct val="50000"/>
                        </a:spcBef>
                        <a:spcAft>
                          <a:spcPct val="0"/>
                        </a:spcAft>
                        <a:buClrTx/>
                        <a:buSzPct val="130000"/>
                        <a:buFont typeface="Wingdings" pitchFamily="2" charset="2"/>
                        <a:buNone/>
                        <a:tabLst/>
                      </a:pPr>
                      <a:r>
                        <a:rPr kumimoji="0" lang="en-GB" sz="2000" b="0" i="0" u="none" strike="noStrike" cap="none" normalizeH="0" baseline="0" dirty="0" smtClean="0">
                          <a:ln>
                            <a:noFill/>
                          </a:ln>
                          <a:solidFill>
                            <a:srgbClr val="015294"/>
                          </a:solidFill>
                          <a:effectLst/>
                          <a:latin typeface="Arial" charset="0"/>
                        </a:rPr>
                        <a:t>Message</a:t>
                      </a:r>
                    </a:p>
                  </a:txBody>
                  <a:tcPr marT="45724" marB="4572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50000"/>
                        </a:spcBef>
                        <a:spcAft>
                          <a:spcPct val="0"/>
                        </a:spcAft>
                        <a:buClrTx/>
                        <a:buSzPct val="130000"/>
                        <a:buFont typeface="Wingdings" pitchFamily="2" charset="2"/>
                        <a:buNone/>
                        <a:tabLst/>
                      </a:pPr>
                      <a:r>
                        <a:rPr kumimoji="0" lang="en-GB" sz="2000" b="0" i="0" u="none" strike="noStrike" cap="none" normalizeH="0" baseline="0" dirty="0" smtClean="0">
                          <a:ln>
                            <a:noFill/>
                          </a:ln>
                          <a:solidFill>
                            <a:srgbClr val="015294"/>
                          </a:solidFill>
                          <a:effectLst/>
                          <a:latin typeface="Arial" charset="0"/>
                        </a:rPr>
                        <a:t>OVERRIDE</a:t>
                      </a:r>
                    </a:p>
                  </a:txBody>
                  <a:tcPr marT="45724" marB="4572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r>
            </a:tbl>
          </a:graphicData>
        </a:graphic>
      </p:graphicFrame>
      <p:sp>
        <p:nvSpPr>
          <p:cNvPr id="76830" name="Slide Number Placeholder 4"/>
          <p:cNvSpPr>
            <a:spLocks noGrp="1"/>
          </p:cNvSpPr>
          <p:nvPr>
            <p:ph type="sldNum" sz="quarter" idx="10"/>
          </p:nvPr>
        </p:nvSpPr>
        <p:spPr>
          <a:noFill/>
        </p:spPr>
        <p:txBody>
          <a:bodyPr/>
          <a:lstStyle/>
          <a:p>
            <a:r>
              <a:rPr lang="en-GB" smtClean="0">
                <a:latin typeface="Arial" pitchFamily="34" charset="0"/>
              </a:rPr>
              <a:t>Slide </a:t>
            </a:r>
            <a:fld id="{44A625E6-FAF2-49D8-A547-B7C97350630E}" type="slidenum">
              <a:rPr lang="en-GB" smtClean="0">
                <a:latin typeface="Arial" pitchFamily="34" charset="0"/>
              </a:rPr>
              <a:pPr/>
              <a:t>37</a:t>
            </a:fld>
            <a:endParaRPr lang="en-GB" smtClean="0">
              <a:latin typeface="Arial"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973880"/>
                                        </p:tgtEl>
                                        <p:attrNameLst>
                                          <p:attrName>style.visibility</p:attrName>
                                        </p:attrNameLst>
                                      </p:cBhvr>
                                      <p:to>
                                        <p:strVal val="visible"/>
                                      </p:to>
                                    </p:set>
                                    <p:animEffect transition="in" filter="fade">
                                      <p:cBhvr>
                                        <p:cTn id="7" dur="2000"/>
                                        <p:tgtEl>
                                          <p:spTgt spid="973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51" name="Picture 7"/>
          <p:cNvPicPr>
            <a:picLocks noChangeAspect="1" noChangeArrowheads="1"/>
          </p:cNvPicPr>
          <p:nvPr/>
        </p:nvPicPr>
        <p:blipFill>
          <a:blip r:embed="rId4" cstate="print"/>
          <a:srcRect/>
          <a:stretch>
            <a:fillRect/>
          </a:stretch>
        </p:blipFill>
        <p:spPr bwMode="auto">
          <a:xfrm>
            <a:off x="500063" y="1524000"/>
            <a:ext cx="8096250" cy="2333625"/>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sp>
        <p:nvSpPr>
          <p:cNvPr id="77827" name="Title 1"/>
          <p:cNvSpPr>
            <a:spLocks noGrp="1"/>
          </p:cNvSpPr>
          <p:nvPr>
            <p:ph type="title"/>
          </p:nvPr>
        </p:nvSpPr>
        <p:spPr>
          <a:xfrm>
            <a:off x="76200" y="144463"/>
            <a:ext cx="7010400" cy="400050"/>
          </a:xfrm>
        </p:spPr>
        <p:txBody>
          <a:bodyPr/>
          <a:lstStyle/>
          <a:p>
            <a:r>
              <a:rPr lang="en-US" smtClean="0"/>
              <a:t>Negotiation rules – Default Negotiable</a:t>
            </a:r>
          </a:p>
        </p:txBody>
      </p:sp>
      <p:sp>
        <p:nvSpPr>
          <p:cNvPr id="38915" name="Content Placeholder 2"/>
          <p:cNvSpPr>
            <a:spLocks noGrp="1"/>
          </p:cNvSpPr>
          <p:nvPr>
            <p:ph idx="1"/>
          </p:nvPr>
        </p:nvSpPr>
        <p:spPr>
          <a:xfrm>
            <a:off x="685800" y="1295400"/>
            <a:ext cx="7772400" cy="4751388"/>
          </a:xfrm>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DEFAULT.NEGOTIABLE</a:t>
            </a:r>
          </a:p>
          <a:p>
            <a:pPr lvl="1"/>
            <a:r>
              <a:rPr lang="en-US" dirty="0" smtClean="0"/>
              <a:t>Options: Yes and No. Mandatory field</a:t>
            </a:r>
          </a:p>
          <a:p>
            <a:pPr lvl="1"/>
            <a:r>
              <a:rPr lang="en-US" dirty="0" smtClean="0"/>
              <a:t>Defines whether all attributes (Fields) of the Property Class can be Negotiated or not – at top  level</a:t>
            </a:r>
          </a:p>
          <a:p>
            <a:pPr lvl="1"/>
            <a:r>
              <a:rPr lang="en-US" dirty="0" smtClean="0"/>
              <a:t>Attribute level negotiation rules  will always override this setting</a:t>
            </a:r>
          </a:p>
          <a:p>
            <a:pPr marL="914400" lvl="2" indent="0"/>
            <a:r>
              <a:rPr lang="en-US" dirty="0" smtClean="0"/>
              <a:t>UPDATE.COMMT.LIMIT and REVOLVING Fields set as Non-negotiable</a:t>
            </a:r>
            <a:endParaRPr lang="en-US" dirty="0" smtClean="0"/>
          </a:p>
        </p:txBody>
      </p:sp>
      <p:sp>
        <p:nvSpPr>
          <p:cNvPr id="77829" name="Slide Number Placeholder 7"/>
          <p:cNvSpPr>
            <a:spLocks noGrp="1"/>
          </p:cNvSpPr>
          <p:nvPr>
            <p:ph type="sldNum" sz="quarter" idx="10"/>
          </p:nvPr>
        </p:nvSpPr>
        <p:spPr>
          <a:noFill/>
        </p:spPr>
        <p:txBody>
          <a:bodyPr/>
          <a:lstStyle/>
          <a:p>
            <a:r>
              <a:rPr lang="en-GB" smtClean="0">
                <a:latin typeface="Arial" pitchFamily="34" charset="0"/>
              </a:rPr>
              <a:t>Slide </a:t>
            </a:r>
            <a:fld id="{5A4C7C99-F999-4750-A595-BBF66FEDA97F}" type="slidenum">
              <a:rPr lang="en-GB" smtClean="0">
                <a:latin typeface="Arial" pitchFamily="34" charset="0"/>
              </a:rPr>
              <a:pPr/>
              <a:t>38</a:t>
            </a:fld>
            <a:endParaRPr lang="en-GB" smtClean="0">
              <a:latin typeface="Arial" pitchFamily="34" charset="0"/>
            </a:endParaRPr>
          </a:p>
        </p:txBody>
      </p:sp>
      <p:sp>
        <p:nvSpPr>
          <p:cNvPr id="15" name="Rectangle 7"/>
          <p:cNvSpPr>
            <a:spLocks noChangeArrowheads="1"/>
          </p:cNvSpPr>
          <p:nvPr/>
        </p:nvSpPr>
        <p:spPr bwMode="auto">
          <a:xfrm>
            <a:off x="500063" y="2357438"/>
            <a:ext cx="2357437" cy="357187"/>
          </a:xfrm>
          <a:prstGeom prst="rect">
            <a:avLst/>
          </a:prstGeom>
          <a:noFill/>
          <a:ln w="28575" algn="ctr">
            <a:solidFill>
              <a:schemeClr val="accent2"/>
            </a:solidFill>
            <a:miter lim="800000"/>
            <a:headEnd/>
            <a:tailEnd/>
          </a:ln>
        </p:spPr>
        <p:txBody>
          <a:bodyPr wrap="none" anchor="ctr"/>
          <a:lstStyle/>
          <a:p>
            <a:endParaRPr lang="en-US"/>
          </a:p>
        </p:txBody>
      </p:sp>
    </p:spTree>
    <p:custDataLst>
      <p:tags r:id="rId1"/>
    </p:custData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8915">
                                            <p:txEl>
                                              <p:pRg st="9" end="9"/>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38915">
                                            <p:txEl>
                                              <p:pRg st="10" end="10"/>
                                            </p:txEl>
                                          </p:spTgt>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nodeType="afterEffect">
                                  <p:stCondLst>
                                    <p:cond delay="0"/>
                                  </p:stCondLst>
                                  <p:childTnLst>
                                    <p:set>
                                      <p:cBhvr>
                                        <p:cTn id="12" dur="1" fill="hold">
                                          <p:stCondLst>
                                            <p:cond delay="0"/>
                                          </p:stCondLst>
                                        </p:cTn>
                                        <p:tgtEl>
                                          <p:spTgt spid="38915">
                                            <p:txEl>
                                              <p:pRg st="11" end="11"/>
                                            </p:txEl>
                                          </p:spTgt>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nodeType="afterEffect">
                                  <p:stCondLst>
                                    <p:cond delay="0"/>
                                  </p:stCondLst>
                                  <p:childTnLst>
                                    <p:set>
                                      <p:cBhvr>
                                        <p:cTn id="15" dur="1" fill="hold">
                                          <p:stCondLst>
                                            <p:cond delay="0"/>
                                          </p:stCondLst>
                                        </p:cTn>
                                        <p:tgtEl>
                                          <p:spTgt spid="38915">
                                            <p:txEl>
                                              <p:pRg st="12" end="12"/>
                                            </p:txEl>
                                          </p:spTgt>
                                        </p:tgtEl>
                                        <p:attrNameLst>
                                          <p:attrName>style.visibility</p:attrName>
                                        </p:attrNameLst>
                                      </p:cBhvr>
                                      <p:to>
                                        <p:strVal val="visible"/>
                                      </p:to>
                                    </p:set>
                                  </p:childTnLst>
                                </p:cTn>
                              </p:par>
                            </p:childTnLst>
                          </p:cTn>
                        </p:par>
                        <p:par>
                          <p:cTn id="16" fill="hold" nodeType="afterGroup">
                            <p:stCondLst>
                              <p:cond delay="0"/>
                            </p:stCondLst>
                            <p:childTnLst>
                              <p:par>
                                <p:cTn id="17" presetID="1" presetClass="entr" presetSubtype="0" fill="hold" nodeType="afterEffect">
                                  <p:stCondLst>
                                    <p:cond delay="0"/>
                                  </p:stCondLst>
                                  <p:childTnLst>
                                    <p:set>
                                      <p:cBhvr>
                                        <p:cTn id="18" dur="1" fill="hold">
                                          <p:stCondLst>
                                            <p:cond delay="0"/>
                                          </p:stCondLst>
                                        </p:cTn>
                                        <p:tgtEl>
                                          <p:spTgt spid="38915">
                                            <p:txEl>
                                              <p:pRg st="13" end="13"/>
                                            </p:txEl>
                                          </p:spTgt>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a:xfrm>
            <a:off x="76200" y="144463"/>
            <a:ext cx="7010400" cy="400050"/>
          </a:xfrm>
        </p:spPr>
        <p:txBody>
          <a:bodyPr/>
          <a:lstStyle/>
          <a:p>
            <a:r>
              <a:rPr lang="en-US" smtClean="0"/>
              <a:t>Negotiation rules - Attribute</a:t>
            </a:r>
          </a:p>
        </p:txBody>
      </p:sp>
      <p:sp>
        <p:nvSpPr>
          <p:cNvPr id="39939" name="Content Placeholder 2"/>
          <p:cNvSpPr>
            <a:spLocks noGrp="1"/>
          </p:cNvSpPr>
          <p:nvPr>
            <p:ph idx="1"/>
          </p:nvPr>
        </p:nvSpPr>
        <p:spPr>
          <a:xfrm>
            <a:off x="685800" y="1295400"/>
            <a:ext cx="7772400" cy="4702175"/>
          </a:xfrm>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NR.ATTRIBUTE</a:t>
            </a:r>
          </a:p>
          <a:p>
            <a:pPr lvl="1"/>
            <a:r>
              <a:rPr lang="en-US" dirty="0" smtClean="0"/>
              <a:t>Specifies the attribute of Property Class, for which  Negotiation rule is defined in associated  Fields NR.NEGOTIABLE through to NR.MESSAGE </a:t>
            </a:r>
          </a:p>
          <a:p>
            <a:pPr lvl="1"/>
            <a:r>
              <a:rPr lang="en-US" dirty="0" smtClean="0"/>
              <a:t>Must be a valid attribute of Property Class</a:t>
            </a:r>
          </a:p>
          <a:p>
            <a:pPr lvl="1"/>
            <a:r>
              <a:rPr lang="en-US" dirty="0" smtClean="0"/>
              <a:t>These attributes will be Fields of Arrangement</a:t>
            </a:r>
          </a:p>
          <a:p>
            <a:pPr lvl="1">
              <a:buFont typeface="Wingdings" pitchFamily="2" charset="2"/>
              <a:buNone/>
            </a:pPr>
            <a:r>
              <a:rPr lang="en-US" dirty="0" smtClean="0"/>
              <a:t>          </a:t>
            </a:r>
          </a:p>
        </p:txBody>
      </p:sp>
      <p:sp>
        <p:nvSpPr>
          <p:cNvPr id="78852" name="Slide Number Placeholder 7"/>
          <p:cNvSpPr>
            <a:spLocks noGrp="1"/>
          </p:cNvSpPr>
          <p:nvPr>
            <p:ph type="sldNum" sz="quarter" idx="10"/>
          </p:nvPr>
        </p:nvSpPr>
        <p:spPr>
          <a:noFill/>
        </p:spPr>
        <p:txBody>
          <a:bodyPr/>
          <a:lstStyle/>
          <a:p>
            <a:r>
              <a:rPr lang="en-GB" smtClean="0">
                <a:latin typeface="Arial" pitchFamily="34" charset="0"/>
              </a:rPr>
              <a:t>Slide </a:t>
            </a:r>
            <a:fld id="{27FF54D3-578D-4BE3-A5BC-C9FAD4EFA1F2}" type="slidenum">
              <a:rPr lang="en-GB" smtClean="0">
                <a:latin typeface="Arial" pitchFamily="34" charset="0"/>
              </a:rPr>
              <a:pPr/>
              <a:t>39</a:t>
            </a:fld>
            <a:endParaRPr lang="en-GB" smtClean="0">
              <a:latin typeface="Arial" pitchFamily="34" charset="0"/>
            </a:endParaRPr>
          </a:p>
        </p:txBody>
      </p:sp>
      <p:pic>
        <p:nvPicPr>
          <p:cNvPr id="13" name="Picture 7"/>
          <p:cNvPicPr>
            <a:picLocks noChangeAspect="1" noChangeArrowheads="1"/>
          </p:cNvPicPr>
          <p:nvPr/>
        </p:nvPicPr>
        <p:blipFill>
          <a:blip r:embed="rId4" cstate="print"/>
          <a:srcRect/>
          <a:stretch>
            <a:fillRect/>
          </a:stretch>
        </p:blipFill>
        <p:spPr bwMode="auto">
          <a:xfrm>
            <a:off x="500063" y="1524000"/>
            <a:ext cx="8096250" cy="2333625"/>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pic>
        <p:nvPicPr>
          <p:cNvPr id="14" name="Picture 9"/>
          <p:cNvPicPr>
            <a:picLocks noChangeAspect="1" noChangeArrowheads="1"/>
          </p:cNvPicPr>
          <p:nvPr/>
        </p:nvPicPr>
        <p:blipFill>
          <a:blip r:embed="rId5" cstate="print"/>
          <a:srcRect/>
          <a:stretch>
            <a:fillRect/>
          </a:stretch>
        </p:blipFill>
        <p:spPr bwMode="auto">
          <a:xfrm>
            <a:off x="2714625" y="561975"/>
            <a:ext cx="6362700" cy="1866900"/>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cxnSp>
        <p:nvCxnSpPr>
          <p:cNvPr id="18" name="Straight Arrow Connector 17"/>
          <p:cNvCxnSpPr/>
          <p:nvPr/>
        </p:nvCxnSpPr>
        <p:spPr>
          <a:xfrm rot="10800000" flipV="1">
            <a:off x="1571625" y="1571625"/>
            <a:ext cx="2000250" cy="1423988"/>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0800000" flipV="1">
            <a:off x="2071688" y="2071688"/>
            <a:ext cx="4714875" cy="135255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a:off x="1893093" y="2393157"/>
            <a:ext cx="1643063" cy="114300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9939">
                                            <p:txEl>
                                              <p:pRg st="9" end="9"/>
                                            </p:txEl>
                                          </p:spTgt>
                                        </p:tgtEl>
                                        <p:attrNameLst>
                                          <p:attrName>style.visibility</p:attrName>
                                        </p:attrNameLst>
                                      </p:cBhvr>
                                      <p:to>
                                        <p:strVal val="visible"/>
                                      </p:to>
                                    </p:set>
                                    <p:animEffect transition="in" filter="fade">
                                      <p:cBhvr>
                                        <p:cTn id="7" dur="2000"/>
                                        <p:tgtEl>
                                          <p:spTgt spid="39939">
                                            <p:txEl>
                                              <p:pRg st="9" end="9"/>
                                            </p:txEl>
                                          </p:spTgt>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39939">
                                            <p:txEl>
                                              <p:pRg st="10" end="10"/>
                                            </p:txEl>
                                          </p:spTgt>
                                        </p:tgtEl>
                                        <p:attrNameLst>
                                          <p:attrName>style.visibility</p:attrName>
                                        </p:attrNameLst>
                                      </p:cBhvr>
                                      <p:to>
                                        <p:strVal val="visible"/>
                                      </p:to>
                                    </p:set>
                                    <p:animEffect transition="in" filter="fade">
                                      <p:cBhvr>
                                        <p:cTn id="11" dur="2000"/>
                                        <p:tgtEl>
                                          <p:spTgt spid="39939">
                                            <p:txEl>
                                              <p:pRg st="10" end="10"/>
                                            </p:txEl>
                                          </p:spTgt>
                                        </p:tgtEl>
                                      </p:cBhvr>
                                    </p:animEffect>
                                  </p:childTnLst>
                                </p:cTn>
                              </p:par>
                            </p:childTnLst>
                          </p:cTn>
                        </p:par>
                        <p:par>
                          <p:cTn id="12" fill="hold" nodeType="afterGroup">
                            <p:stCondLst>
                              <p:cond delay="4000"/>
                            </p:stCondLst>
                            <p:childTnLst>
                              <p:par>
                                <p:cTn id="13" presetID="10" presetClass="entr" presetSubtype="0" fill="hold" nodeType="afterEffect">
                                  <p:stCondLst>
                                    <p:cond delay="0"/>
                                  </p:stCondLst>
                                  <p:childTnLst>
                                    <p:set>
                                      <p:cBhvr>
                                        <p:cTn id="14" dur="1" fill="hold">
                                          <p:stCondLst>
                                            <p:cond delay="0"/>
                                          </p:stCondLst>
                                        </p:cTn>
                                        <p:tgtEl>
                                          <p:spTgt spid="39939">
                                            <p:txEl>
                                              <p:pRg st="11" end="11"/>
                                            </p:txEl>
                                          </p:spTgt>
                                        </p:tgtEl>
                                        <p:attrNameLst>
                                          <p:attrName>style.visibility</p:attrName>
                                        </p:attrNameLst>
                                      </p:cBhvr>
                                      <p:to>
                                        <p:strVal val="visible"/>
                                      </p:to>
                                    </p:set>
                                    <p:animEffect transition="in" filter="fade">
                                      <p:cBhvr>
                                        <p:cTn id="15" dur="2000"/>
                                        <p:tgtEl>
                                          <p:spTgt spid="39939">
                                            <p:txEl>
                                              <p:pRg st="11" end="11"/>
                                            </p:txEl>
                                          </p:spTgt>
                                        </p:tgtEl>
                                      </p:cBhvr>
                                    </p:animEffect>
                                  </p:childTnLst>
                                </p:cTn>
                              </p:par>
                            </p:childTnLst>
                          </p:cTn>
                        </p:par>
                        <p:par>
                          <p:cTn id="16" fill="hold" nodeType="afterGroup">
                            <p:stCondLst>
                              <p:cond delay="6000"/>
                            </p:stCondLst>
                            <p:childTnLst>
                              <p:par>
                                <p:cTn id="17" presetID="10" presetClass="entr" presetSubtype="0" fill="hold" nodeType="afterEffect">
                                  <p:stCondLst>
                                    <p:cond delay="0"/>
                                  </p:stCondLst>
                                  <p:childTnLst>
                                    <p:set>
                                      <p:cBhvr>
                                        <p:cTn id="18" dur="1" fill="hold">
                                          <p:stCondLst>
                                            <p:cond delay="0"/>
                                          </p:stCondLst>
                                        </p:cTn>
                                        <p:tgtEl>
                                          <p:spTgt spid="39939">
                                            <p:txEl>
                                              <p:pRg st="12" end="12"/>
                                            </p:txEl>
                                          </p:spTgt>
                                        </p:tgtEl>
                                        <p:attrNameLst>
                                          <p:attrName>style.visibility</p:attrName>
                                        </p:attrNameLst>
                                      </p:cBhvr>
                                      <p:to>
                                        <p:strVal val="visible"/>
                                      </p:to>
                                    </p:set>
                                    <p:animEffect transition="in" filter="fade">
                                      <p:cBhvr>
                                        <p:cTn id="19" dur="2000"/>
                                        <p:tgtEl>
                                          <p:spTgt spid="39939">
                                            <p:txEl>
                                              <p:pRg st="12" end="12"/>
                                            </p:txEl>
                                          </p:spTgt>
                                        </p:tgtEl>
                                      </p:cBhvr>
                                    </p:animEffect>
                                  </p:childTnLst>
                                </p:cTn>
                              </p:par>
                            </p:childTnLst>
                          </p:cTn>
                        </p:par>
                        <p:par>
                          <p:cTn id="20" fill="hold" nodeType="afterGroup">
                            <p:stCondLst>
                              <p:cond delay="8000"/>
                            </p:stCondLst>
                            <p:childTnLst>
                              <p:par>
                                <p:cTn id="21" presetID="10" presetClass="entr" presetSubtype="0" fill="hold" nodeType="afterEffect">
                                  <p:stCondLst>
                                    <p:cond delay="0"/>
                                  </p:stCondLst>
                                  <p:childTnLst>
                                    <p:set>
                                      <p:cBhvr>
                                        <p:cTn id="22" dur="1" fill="hold">
                                          <p:stCondLst>
                                            <p:cond delay="0"/>
                                          </p:stCondLst>
                                        </p:cTn>
                                        <p:tgtEl>
                                          <p:spTgt spid="39939">
                                            <p:txEl>
                                              <p:pRg st="13" end="13"/>
                                            </p:txEl>
                                          </p:spTgt>
                                        </p:tgtEl>
                                        <p:attrNameLst>
                                          <p:attrName>style.visibility</p:attrName>
                                        </p:attrNameLst>
                                      </p:cBhvr>
                                      <p:to>
                                        <p:strVal val="visible"/>
                                      </p:to>
                                    </p:set>
                                    <p:animEffect transition="in" filter="fade">
                                      <p:cBhvr>
                                        <p:cTn id="23" dur="2000"/>
                                        <p:tgtEl>
                                          <p:spTgt spid="39939">
                                            <p:txEl>
                                              <p:pRg st="13" end="13"/>
                                            </p:txEl>
                                          </p:spTgt>
                                        </p:tgtEl>
                                      </p:cBhvr>
                                    </p:animEffect>
                                  </p:childTnLst>
                                </p:cTn>
                              </p:par>
                            </p:childTnLst>
                          </p:cTn>
                        </p:par>
                        <p:par>
                          <p:cTn id="24" fill="hold" nodeType="afterGroup">
                            <p:stCondLst>
                              <p:cond delay="10000"/>
                            </p:stCondLst>
                            <p:childTnLst>
                              <p:par>
                                <p:cTn id="25" presetID="22" presetClass="entr" presetSubtype="2"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par>
                                <p:cTn id="28" presetID="22" presetClass="entr" presetSubtype="2"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right)">
                                      <p:cBhvr>
                                        <p:cTn id="30" dur="500"/>
                                        <p:tgtEl>
                                          <p:spTgt spid="20"/>
                                        </p:tgtEl>
                                      </p:cBhvr>
                                    </p:animEffect>
                                  </p:childTnLst>
                                </p:cTn>
                              </p:par>
                              <p:par>
                                <p:cTn id="31" presetID="22" presetClass="entr" presetSubtype="2"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right)">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smtClean="0"/>
              <a:t>An Alternative Approach</a:t>
            </a:r>
          </a:p>
        </p:txBody>
      </p:sp>
      <p:sp>
        <p:nvSpPr>
          <p:cNvPr id="7" name="Rectangle 67"/>
          <p:cNvSpPr>
            <a:spLocks noChangeArrowheads="1"/>
          </p:cNvSpPr>
          <p:nvPr/>
        </p:nvSpPr>
        <p:spPr bwMode="blackWhite">
          <a:xfrm>
            <a:off x="142069" y="1106576"/>
            <a:ext cx="1368000" cy="5040000"/>
          </a:xfrm>
          <a:prstGeom prst="rect">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lIns="65306" tIns="33425" rIns="65306" bIns="32653" anchorCtr="1"/>
          <a:lstStyle/>
          <a:p>
            <a:pPr algn="ctr" eaLnBrk="0" hangingPunct="0">
              <a:lnSpc>
                <a:spcPct val="95000"/>
              </a:lnSpc>
              <a:defRPr/>
            </a:pPr>
            <a:r>
              <a:rPr lang="en-GB" b="1" dirty="0">
                <a:solidFill>
                  <a:schemeClr val="bg1"/>
                </a:solidFill>
                <a:cs typeface="Arial" charset="0"/>
              </a:rPr>
              <a:t>Current Accounts</a:t>
            </a:r>
            <a:endParaRPr lang="en-US" b="1" dirty="0">
              <a:solidFill>
                <a:schemeClr val="bg1"/>
              </a:solidFill>
              <a:cs typeface="Arial" charset="0"/>
            </a:endParaRPr>
          </a:p>
        </p:txBody>
      </p:sp>
      <p:sp>
        <p:nvSpPr>
          <p:cNvPr id="5" name="Rectangle 67"/>
          <p:cNvSpPr>
            <a:spLocks noChangeArrowheads="1"/>
          </p:cNvSpPr>
          <p:nvPr/>
        </p:nvSpPr>
        <p:spPr bwMode="blackWhite">
          <a:xfrm>
            <a:off x="4657972" y="1094365"/>
            <a:ext cx="1368000" cy="5040000"/>
          </a:xfrm>
          <a:prstGeom prst="rect">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lIns="65306" tIns="33425" rIns="65306" bIns="32653" anchorCtr="1"/>
          <a:lstStyle/>
          <a:p>
            <a:pPr algn="ctr" eaLnBrk="0" hangingPunct="0">
              <a:lnSpc>
                <a:spcPct val="95000"/>
              </a:lnSpc>
              <a:defRPr/>
            </a:pPr>
            <a:r>
              <a:rPr lang="en-GB" b="1" dirty="0">
                <a:solidFill>
                  <a:schemeClr val="bg1"/>
                </a:solidFill>
                <a:cs typeface="Arial" charset="0"/>
              </a:rPr>
              <a:t>Lending</a:t>
            </a:r>
            <a:endParaRPr lang="en-US" b="1" dirty="0">
              <a:solidFill>
                <a:schemeClr val="bg1"/>
              </a:solidFill>
              <a:cs typeface="Arial" charset="0"/>
            </a:endParaRPr>
          </a:p>
        </p:txBody>
      </p:sp>
      <p:sp>
        <p:nvSpPr>
          <p:cNvPr id="6" name="Rectangle 67"/>
          <p:cNvSpPr>
            <a:spLocks noChangeArrowheads="1"/>
          </p:cNvSpPr>
          <p:nvPr/>
        </p:nvSpPr>
        <p:spPr bwMode="blackWhite">
          <a:xfrm>
            <a:off x="3152671" y="1094365"/>
            <a:ext cx="1368000" cy="5040000"/>
          </a:xfrm>
          <a:prstGeom prst="rect">
            <a:avLst/>
          </a:prstGeom>
          <a:solidFill>
            <a:schemeClr val="accent5">
              <a:lumMod val="50000"/>
            </a:schemeClr>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lIns="65306" tIns="33425" rIns="65306" bIns="32653" anchorCtr="1"/>
          <a:lstStyle/>
          <a:p>
            <a:pPr algn="ctr" eaLnBrk="0" hangingPunct="0">
              <a:lnSpc>
                <a:spcPct val="95000"/>
              </a:lnSpc>
              <a:defRPr/>
            </a:pPr>
            <a:r>
              <a:rPr lang="en-GB" b="1" dirty="0">
                <a:solidFill>
                  <a:schemeClr val="bg1"/>
                </a:solidFill>
                <a:cs typeface="Arial" charset="0"/>
              </a:rPr>
              <a:t>Term Deposits</a:t>
            </a:r>
            <a:endParaRPr lang="en-US" b="1" dirty="0">
              <a:solidFill>
                <a:schemeClr val="bg1"/>
              </a:solidFill>
              <a:cs typeface="Arial" charset="0"/>
            </a:endParaRPr>
          </a:p>
        </p:txBody>
      </p:sp>
      <p:sp>
        <p:nvSpPr>
          <p:cNvPr id="13" name="Rectangle 67"/>
          <p:cNvSpPr>
            <a:spLocks noChangeArrowheads="1"/>
          </p:cNvSpPr>
          <p:nvPr/>
        </p:nvSpPr>
        <p:spPr bwMode="blackWhite">
          <a:xfrm>
            <a:off x="1647370" y="1106576"/>
            <a:ext cx="1368000" cy="5040000"/>
          </a:xfrm>
          <a:prstGeom prst="rect">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lIns="65306" tIns="33425" rIns="65306" bIns="32653" anchorCtr="1"/>
          <a:lstStyle/>
          <a:p>
            <a:pPr algn="ctr" eaLnBrk="0" hangingPunct="0">
              <a:lnSpc>
                <a:spcPct val="95000"/>
              </a:lnSpc>
              <a:defRPr/>
            </a:pPr>
            <a:r>
              <a:rPr lang="en-GB" b="1" dirty="0">
                <a:solidFill>
                  <a:schemeClr val="bg1"/>
                </a:solidFill>
                <a:cs typeface="Arial" charset="0"/>
              </a:rPr>
              <a:t>Saving Accounts</a:t>
            </a:r>
            <a:endParaRPr lang="en-US" b="1" dirty="0">
              <a:solidFill>
                <a:schemeClr val="bg1"/>
              </a:solidFill>
              <a:cs typeface="Arial" charset="0"/>
            </a:endParaRPr>
          </a:p>
        </p:txBody>
      </p:sp>
      <p:sp>
        <p:nvSpPr>
          <p:cNvPr id="14" name="Rectangle 67"/>
          <p:cNvSpPr>
            <a:spLocks noChangeArrowheads="1"/>
          </p:cNvSpPr>
          <p:nvPr/>
        </p:nvSpPr>
        <p:spPr bwMode="blackWhite">
          <a:xfrm>
            <a:off x="6163273" y="1094365"/>
            <a:ext cx="1368000" cy="5040000"/>
          </a:xfrm>
          <a:prstGeom prst="rect">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lIns="65306" tIns="33425" rIns="65306" bIns="32653" anchorCtr="1"/>
          <a:lstStyle/>
          <a:p>
            <a:pPr algn="ctr" eaLnBrk="0" hangingPunct="0">
              <a:lnSpc>
                <a:spcPct val="95000"/>
              </a:lnSpc>
              <a:defRPr/>
            </a:pPr>
            <a:r>
              <a:rPr lang="en-GB" b="1" dirty="0">
                <a:solidFill>
                  <a:schemeClr val="bg1"/>
                </a:solidFill>
                <a:cs typeface="Arial" charset="0"/>
              </a:rPr>
              <a:t>Cards</a:t>
            </a:r>
            <a:endParaRPr lang="en-US" b="1" dirty="0">
              <a:solidFill>
                <a:schemeClr val="bg1"/>
              </a:solidFill>
              <a:cs typeface="Arial" charset="0"/>
            </a:endParaRPr>
          </a:p>
        </p:txBody>
      </p:sp>
      <p:sp>
        <p:nvSpPr>
          <p:cNvPr id="15" name="Rectangle 67"/>
          <p:cNvSpPr>
            <a:spLocks noChangeArrowheads="1"/>
          </p:cNvSpPr>
          <p:nvPr/>
        </p:nvSpPr>
        <p:spPr bwMode="blackWhite">
          <a:xfrm>
            <a:off x="7668573" y="1094365"/>
            <a:ext cx="1368000" cy="5040000"/>
          </a:xfrm>
          <a:prstGeom prst="rect">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lIns="65306" tIns="33425" rIns="65306" bIns="32653" anchorCtr="1"/>
          <a:lstStyle/>
          <a:p>
            <a:pPr algn="ctr" eaLnBrk="0" hangingPunct="0">
              <a:lnSpc>
                <a:spcPct val="95000"/>
              </a:lnSpc>
              <a:defRPr/>
            </a:pPr>
            <a:r>
              <a:rPr lang="en-GB" b="1" dirty="0">
                <a:solidFill>
                  <a:schemeClr val="bg1"/>
                </a:solidFill>
                <a:cs typeface="Arial" charset="0"/>
              </a:rPr>
              <a:t>Etc….</a:t>
            </a:r>
            <a:endParaRPr lang="en-US" b="1" dirty="0">
              <a:solidFill>
                <a:schemeClr val="bg1"/>
              </a:solidFill>
              <a:cs typeface="Arial" charset="0"/>
            </a:endParaRPr>
          </a:p>
        </p:txBody>
      </p:sp>
      <p:grpSp>
        <p:nvGrpSpPr>
          <p:cNvPr id="2" name="Group 321"/>
          <p:cNvGrpSpPr>
            <a:grpSpLocks/>
          </p:cNvGrpSpPr>
          <p:nvPr/>
        </p:nvGrpSpPr>
        <p:grpSpPr bwMode="auto">
          <a:xfrm>
            <a:off x="106363" y="1644650"/>
            <a:ext cx="8956675" cy="354013"/>
            <a:chOff x="106069" y="1644793"/>
            <a:chExt cx="8956449" cy="353530"/>
          </a:xfrm>
        </p:grpSpPr>
        <p:grpSp>
          <p:nvGrpSpPr>
            <p:cNvPr id="3" name="Group 2"/>
            <p:cNvGrpSpPr>
              <a:grpSpLocks/>
            </p:cNvGrpSpPr>
            <p:nvPr/>
          </p:nvGrpSpPr>
          <p:grpSpPr bwMode="auto">
            <a:xfrm>
              <a:off x="106069" y="1644793"/>
              <a:ext cx="1440000" cy="347662"/>
              <a:chOff x="106069" y="1644793"/>
              <a:chExt cx="1440000" cy="347662"/>
            </a:xfrm>
          </p:grpSpPr>
          <p:sp>
            <p:nvSpPr>
              <p:cNvPr id="24"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a:solidFill>
                      <a:srgbClr val="003C69"/>
                    </a:solidFill>
                    <a:cs typeface="Arial" charset="0"/>
                  </a:rPr>
                  <a:t>Account</a:t>
                </a:r>
                <a:endParaRPr lang="en-US" sz="1000" b="1" dirty="0">
                  <a:solidFill>
                    <a:srgbClr val="003C69"/>
                  </a:solidFill>
                  <a:cs typeface="Arial" charset="0"/>
                </a:endParaRPr>
              </a:p>
            </p:txBody>
          </p:sp>
          <p:sp>
            <p:nvSpPr>
              <p:cNvPr id="9483"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484"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4" name="Group 28"/>
            <p:cNvGrpSpPr>
              <a:grpSpLocks/>
            </p:cNvGrpSpPr>
            <p:nvPr/>
          </p:nvGrpSpPr>
          <p:grpSpPr bwMode="auto">
            <a:xfrm>
              <a:off x="1606916" y="1650661"/>
              <a:ext cx="1440000" cy="347662"/>
              <a:chOff x="106069" y="1644793"/>
              <a:chExt cx="1440000" cy="347662"/>
            </a:xfrm>
          </p:grpSpPr>
          <p:sp>
            <p:nvSpPr>
              <p:cNvPr id="30"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a:solidFill>
                      <a:srgbClr val="003C69"/>
                    </a:solidFill>
                    <a:cs typeface="Arial" charset="0"/>
                  </a:rPr>
                  <a:t>Account</a:t>
                </a:r>
                <a:endParaRPr lang="en-US" sz="1000" b="1" dirty="0">
                  <a:solidFill>
                    <a:srgbClr val="003C69"/>
                  </a:solidFill>
                  <a:cs typeface="Arial" charset="0"/>
                </a:endParaRPr>
              </a:p>
            </p:txBody>
          </p:sp>
          <p:sp>
            <p:nvSpPr>
              <p:cNvPr id="9478"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479"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8" name="Group 32"/>
            <p:cNvGrpSpPr>
              <a:grpSpLocks/>
            </p:cNvGrpSpPr>
            <p:nvPr/>
          </p:nvGrpSpPr>
          <p:grpSpPr bwMode="auto">
            <a:xfrm>
              <a:off x="3107763" y="1650661"/>
              <a:ext cx="1440000" cy="347662"/>
              <a:chOff x="106069" y="1644793"/>
              <a:chExt cx="1440000" cy="347662"/>
            </a:xfrm>
          </p:grpSpPr>
          <p:sp>
            <p:nvSpPr>
              <p:cNvPr id="34"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a:solidFill>
                      <a:srgbClr val="003C69"/>
                    </a:solidFill>
                    <a:cs typeface="Arial" charset="0"/>
                  </a:rPr>
                  <a:t>Account</a:t>
                </a:r>
                <a:endParaRPr lang="en-US" sz="1000" b="1" dirty="0">
                  <a:solidFill>
                    <a:srgbClr val="003C69"/>
                  </a:solidFill>
                  <a:cs typeface="Arial" charset="0"/>
                </a:endParaRPr>
              </a:p>
            </p:txBody>
          </p:sp>
          <p:sp>
            <p:nvSpPr>
              <p:cNvPr id="9473"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474"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9" name="Group 36"/>
            <p:cNvGrpSpPr>
              <a:grpSpLocks/>
            </p:cNvGrpSpPr>
            <p:nvPr/>
          </p:nvGrpSpPr>
          <p:grpSpPr bwMode="auto">
            <a:xfrm>
              <a:off x="4608610" y="1650661"/>
              <a:ext cx="1440000" cy="347662"/>
              <a:chOff x="106069" y="1644793"/>
              <a:chExt cx="1440000" cy="347662"/>
            </a:xfrm>
          </p:grpSpPr>
          <p:sp>
            <p:nvSpPr>
              <p:cNvPr id="38"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a:solidFill>
                      <a:srgbClr val="003C69"/>
                    </a:solidFill>
                    <a:cs typeface="Arial" charset="0"/>
                  </a:rPr>
                  <a:t>Account</a:t>
                </a:r>
                <a:endParaRPr lang="en-US" sz="1000" b="1" dirty="0">
                  <a:solidFill>
                    <a:srgbClr val="003C69"/>
                  </a:solidFill>
                  <a:cs typeface="Arial" charset="0"/>
                </a:endParaRPr>
              </a:p>
            </p:txBody>
          </p:sp>
          <p:sp>
            <p:nvSpPr>
              <p:cNvPr id="9468"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469"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 name="Group 40"/>
            <p:cNvGrpSpPr>
              <a:grpSpLocks/>
            </p:cNvGrpSpPr>
            <p:nvPr/>
          </p:nvGrpSpPr>
          <p:grpSpPr bwMode="auto">
            <a:xfrm>
              <a:off x="6121669" y="1650661"/>
              <a:ext cx="1440000" cy="347662"/>
              <a:chOff x="106069" y="1644793"/>
              <a:chExt cx="1440000" cy="347662"/>
            </a:xfrm>
          </p:grpSpPr>
          <p:sp>
            <p:nvSpPr>
              <p:cNvPr id="42"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a:solidFill>
                      <a:srgbClr val="003C69"/>
                    </a:solidFill>
                    <a:cs typeface="Arial" charset="0"/>
                  </a:rPr>
                  <a:t>Account</a:t>
                </a:r>
                <a:endParaRPr lang="en-US" sz="1000" b="1" dirty="0">
                  <a:solidFill>
                    <a:srgbClr val="003C69"/>
                  </a:solidFill>
                  <a:cs typeface="Arial" charset="0"/>
                </a:endParaRPr>
              </a:p>
            </p:txBody>
          </p:sp>
          <p:sp>
            <p:nvSpPr>
              <p:cNvPr id="9463"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464"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1" name="Group 44"/>
            <p:cNvGrpSpPr>
              <a:grpSpLocks/>
            </p:cNvGrpSpPr>
            <p:nvPr/>
          </p:nvGrpSpPr>
          <p:grpSpPr bwMode="auto">
            <a:xfrm>
              <a:off x="7622518" y="1650661"/>
              <a:ext cx="1440000" cy="347662"/>
              <a:chOff x="106069" y="1644793"/>
              <a:chExt cx="1440000" cy="347662"/>
            </a:xfrm>
          </p:grpSpPr>
          <p:sp>
            <p:nvSpPr>
              <p:cNvPr id="46"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a:solidFill>
                      <a:srgbClr val="003C69"/>
                    </a:solidFill>
                    <a:cs typeface="Arial" charset="0"/>
                  </a:rPr>
                  <a:t>Account</a:t>
                </a:r>
                <a:endParaRPr lang="en-US" sz="1000" b="1" dirty="0">
                  <a:solidFill>
                    <a:srgbClr val="003C69"/>
                  </a:solidFill>
                  <a:cs typeface="Arial" charset="0"/>
                </a:endParaRPr>
              </a:p>
            </p:txBody>
          </p:sp>
          <p:sp>
            <p:nvSpPr>
              <p:cNvPr id="9458"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459"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grpSp>
        <p:nvGrpSpPr>
          <p:cNvPr id="12" name="Group 322"/>
          <p:cNvGrpSpPr>
            <a:grpSpLocks/>
          </p:cNvGrpSpPr>
          <p:nvPr/>
        </p:nvGrpSpPr>
        <p:grpSpPr bwMode="auto">
          <a:xfrm>
            <a:off x="112713" y="2065338"/>
            <a:ext cx="8955087" cy="354012"/>
            <a:chOff x="111925" y="2065835"/>
            <a:chExt cx="8956449" cy="353530"/>
          </a:xfrm>
        </p:grpSpPr>
        <p:grpSp>
          <p:nvGrpSpPr>
            <p:cNvPr id="16" name="Group 48"/>
            <p:cNvGrpSpPr>
              <a:grpSpLocks/>
            </p:cNvGrpSpPr>
            <p:nvPr/>
          </p:nvGrpSpPr>
          <p:grpSpPr bwMode="auto">
            <a:xfrm>
              <a:off x="111925" y="2065835"/>
              <a:ext cx="1440000" cy="347662"/>
              <a:chOff x="106069" y="1644793"/>
              <a:chExt cx="1440000" cy="347662"/>
            </a:xfrm>
          </p:grpSpPr>
          <p:sp>
            <p:nvSpPr>
              <p:cNvPr id="50"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Accounting</a:t>
                </a:r>
                <a:endParaRPr lang="en-US" sz="1000" b="1" dirty="0">
                  <a:solidFill>
                    <a:srgbClr val="003C69"/>
                  </a:solidFill>
                  <a:cs typeface="Arial" charset="0"/>
                </a:endParaRPr>
              </a:p>
            </p:txBody>
          </p:sp>
          <p:sp>
            <p:nvSpPr>
              <p:cNvPr id="9447"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448"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7" name="Group 52"/>
            <p:cNvGrpSpPr>
              <a:grpSpLocks/>
            </p:cNvGrpSpPr>
            <p:nvPr/>
          </p:nvGrpSpPr>
          <p:grpSpPr bwMode="auto">
            <a:xfrm>
              <a:off x="1612772" y="2071703"/>
              <a:ext cx="1440000" cy="347662"/>
              <a:chOff x="106069" y="1644793"/>
              <a:chExt cx="1440000" cy="347662"/>
            </a:xfrm>
          </p:grpSpPr>
          <p:sp>
            <p:nvSpPr>
              <p:cNvPr id="54"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a:solidFill>
                      <a:srgbClr val="003C69"/>
                    </a:solidFill>
                    <a:cs typeface="Arial" charset="0"/>
                  </a:rPr>
                  <a:t>Accounting</a:t>
                </a:r>
                <a:endParaRPr lang="en-US" sz="1000" b="1" dirty="0">
                  <a:solidFill>
                    <a:srgbClr val="003C69"/>
                  </a:solidFill>
                  <a:cs typeface="Arial" charset="0"/>
                </a:endParaRPr>
              </a:p>
            </p:txBody>
          </p:sp>
          <p:sp>
            <p:nvSpPr>
              <p:cNvPr id="9442"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443"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8" name="Group 56"/>
            <p:cNvGrpSpPr>
              <a:grpSpLocks/>
            </p:cNvGrpSpPr>
            <p:nvPr/>
          </p:nvGrpSpPr>
          <p:grpSpPr bwMode="auto">
            <a:xfrm>
              <a:off x="3113619" y="2071703"/>
              <a:ext cx="1440000" cy="347662"/>
              <a:chOff x="106069" y="1644793"/>
              <a:chExt cx="1440000" cy="347662"/>
            </a:xfrm>
          </p:grpSpPr>
          <p:sp>
            <p:nvSpPr>
              <p:cNvPr id="58"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a:solidFill>
                      <a:srgbClr val="003C69"/>
                    </a:solidFill>
                    <a:cs typeface="Arial" charset="0"/>
                  </a:rPr>
                  <a:t>Accounting</a:t>
                </a:r>
                <a:endParaRPr lang="en-US" sz="1000" b="1" dirty="0">
                  <a:solidFill>
                    <a:srgbClr val="003C69"/>
                  </a:solidFill>
                  <a:cs typeface="Arial" charset="0"/>
                </a:endParaRPr>
              </a:p>
            </p:txBody>
          </p:sp>
          <p:sp>
            <p:nvSpPr>
              <p:cNvPr id="9437"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438"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9" name="Group 60"/>
            <p:cNvGrpSpPr>
              <a:grpSpLocks/>
            </p:cNvGrpSpPr>
            <p:nvPr/>
          </p:nvGrpSpPr>
          <p:grpSpPr bwMode="auto">
            <a:xfrm>
              <a:off x="4614466" y="2071703"/>
              <a:ext cx="1440000" cy="347662"/>
              <a:chOff x="106069" y="1644793"/>
              <a:chExt cx="1440000" cy="347662"/>
            </a:xfrm>
          </p:grpSpPr>
          <p:sp>
            <p:nvSpPr>
              <p:cNvPr id="62"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a:solidFill>
                      <a:srgbClr val="003C69"/>
                    </a:solidFill>
                    <a:cs typeface="Arial" charset="0"/>
                  </a:rPr>
                  <a:t>Accounting</a:t>
                </a:r>
                <a:endParaRPr lang="en-US" sz="1000" b="1" dirty="0">
                  <a:solidFill>
                    <a:srgbClr val="003C69"/>
                  </a:solidFill>
                  <a:cs typeface="Arial" charset="0"/>
                </a:endParaRPr>
              </a:p>
            </p:txBody>
          </p:sp>
          <p:sp>
            <p:nvSpPr>
              <p:cNvPr id="9432"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433"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20" name="Group 64"/>
            <p:cNvGrpSpPr>
              <a:grpSpLocks/>
            </p:cNvGrpSpPr>
            <p:nvPr/>
          </p:nvGrpSpPr>
          <p:grpSpPr bwMode="auto">
            <a:xfrm>
              <a:off x="6127525" y="2071703"/>
              <a:ext cx="1440000" cy="347662"/>
              <a:chOff x="106069" y="1644793"/>
              <a:chExt cx="1440000" cy="347662"/>
            </a:xfrm>
          </p:grpSpPr>
          <p:sp>
            <p:nvSpPr>
              <p:cNvPr id="66"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a:solidFill>
                      <a:srgbClr val="003C69"/>
                    </a:solidFill>
                    <a:cs typeface="Arial" charset="0"/>
                  </a:rPr>
                  <a:t>Accounting</a:t>
                </a:r>
                <a:endParaRPr lang="en-US" sz="1000" b="1" dirty="0">
                  <a:solidFill>
                    <a:srgbClr val="003C69"/>
                  </a:solidFill>
                  <a:cs typeface="Arial" charset="0"/>
                </a:endParaRPr>
              </a:p>
            </p:txBody>
          </p:sp>
          <p:sp>
            <p:nvSpPr>
              <p:cNvPr id="9427"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428"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21" name="Group 68"/>
            <p:cNvGrpSpPr>
              <a:grpSpLocks/>
            </p:cNvGrpSpPr>
            <p:nvPr/>
          </p:nvGrpSpPr>
          <p:grpSpPr bwMode="auto">
            <a:xfrm>
              <a:off x="7628374" y="2071703"/>
              <a:ext cx="1440000" cy="347662"/>
              <a:chOff x="106069" y="1644793"/>
              <a:chExt cx="1440000" cy="347662"/>
            </a:xfrm>
          </p:grpSpPr>
          <p:sp>
            <p:nvSpPr>
              <p:cNvPr id="70"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a:solidFill>
                      <a:srgbClr val="003C69"/>
                    </a:solidFill>
                    <a:cs typeface="Arial" charset="0"/>
                  </a:rPr>
                  <a:t>Accounting</a:t>
                </a:r>
                <a:endParaRPr lang="en-US" sz="1000" b="1" dirty="0">
                  <a:solidFill>
                    <a:srgbClr val="003C69"/>
                  </a:solidFill>
                  <a:cs typeface="Arial" charset="0"/>
                </a:endParaRPr>
              </a:p>
            </p:txBody>
          </p:sp>
          <p:sp>
            <p:nvSpPr>
              <p:cNvPr id="9422"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423"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grpSp>
        <p:nvGrpSpPr>
          <p:cNvPr id="22" name="Group 323"/>
          <p:cNvGrpSpPr>
            <a:grpSpLocks/>
          </p:cNvGrpSpPr>
          <p:nvPr/>
        </p:nvGrpSpPr>
        <p:grpSpPr bwMode="auto">
          <a:xfrm>
            <a:off x="106363" y="2481263"/>
            <a:ext cx="8956675" cy="354012"/>
            <a:chOff x="106856" y="2481009"/>
            <a:chExt cx="8956449" cy="353530"/>
          </a:xfrm>
        </p:grpSpPr>
        <p:grpSp>
          <p:nvGrpSpPr>
            <p:cNvPr id="23" name="Group 72"/>
            <p:cNvGrpSpPr>
              <a:grpSpLocks/>
            </p:cNvGrpSpPr>
            <p:nvPr/>
          </p:nvGrpSpPr>
          <p:grpSpPr bwMode="auto">
            <a:xfrm>
              <a:off x="106856" y="2481009"/>
              <a:ext cx="1440000" cy="347662"/>
              <a:chOff x="106069" y="1644793"/>
              <a:chExt cx="1440000" cy="347662"/>
            </a:xfrm>
          </p:grpSpPr>
          <p:sp>
            <p:nvSpPr>
              <p:cNvPr id="74"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Charge</a:t>
                </a:r>
                <a:endParaRPr lang="en-US" sz="1000" b="1" dirty="0">
                  <a:solidFill>
                    <a:srgbClr val="003C69"/>
                  </a:solidFill>
                  <a:cs typeface="Arial" charset="0"/>
                </a:endParaRPr>
              </a:p>
            </p:txBody>
          </p:sp>
          <p:sp>
            <p:nvSpPr>
              <p:cNvPr id="9411"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412"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25" name="Group 76"/>
            <p:cNvGrpSpPr>
              <a:grpSpLocks/>
            </p:cNvGrpSpPr>
            <p:nvPr/>
          </p:nvGrpSpPr>
          <p:grpSpPr bwMode="auto">
            <a:xfrm>
              <a:off x="1607703" y="2486877"/>
              <a:ext cx="1440000" cy="347662"/>
              <a:chOff x="106069" y="1644793"/>
              <a:chExt cx="1440000" cy="347662"/>
            </a:xfrm>
          </p:grpSpPr>
          <p:sp>
            <p:nvSpPr>
              <p:cNvPr id="78"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Charge</a:t>
                </a:r>
                <a:endParaRPr lang="en-US" sz="1000" b="1" dirty="0">
                  <a:solidFill>
                    <a:srgbClr val="003C69"/>
                  </a:solidFill>
                  <a:cs typeface="Arial" charset="0"/>
                </a:endParaRPr>
              </a:p>
            </p:txBody>
          </p:sp>
          <p:sp>
            <p:nvSpPr>
              <p:cNvPr id="9406"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407"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26" name="Group 80"/>
            <p:cNvGrpSpPr>
              <a:grpSpLocks/>
            </p:cNvGrpSpPr>
            <p:nvPr/>
          </p:nvGrpSpPr>
          <p:grpSpPr bwMode="auto">
            <a:xfrm>
              <a:off x="3108550" y="2486877"/>
              <a:ext cx="1440000" cy="347662"/>
              <a:chOff x="106069" y="1644793"/>
              <a:chExt cx="1440000" cy="347662"/>
            </a:xfrm>
          </p:grpSpPr>
          <p:sp>
            <p:nvSpPr>
              <p:cNvPr id="82"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Charge</a:t>
                </a:r>
                <a:endParaRPr lang="en-US" sz="1000" b="1" dirty="0">
                  <a:solidFill>
                    <a:srgbClr val="003C69"/>
                  </a:solidFill>
                  <a:cs typeface="Arial" charset="0"/>
                </a:endParaRPr>
              </a:p>
            </p:txBody>
          </p:sp>
          <p:sp>
            <p:nvSpPr>
              <p:cNvPr id="9401"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402"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27" name="Group 84"/>
            <p:cNvGrpSpPr>
              <a:grpSpLocks/>
            </p:cNvGrpSpPr>
            <p:nvPr/>
          </p:nvGrpSpPr>
          <p:grpSpPr bwMode="auto">
            <a:xfrm>
              <a:off x="4609397" y="2486877"/>
              <a:ext cx="1440000" cy="347662"/>
              <a:chOff x="106069" y="1644793"/>
              <a:chExt cx="1440000" cy="347662"/>
            </a:xfrm>
          </p:grpSpPr>
          <p:sp>
            <p:nvSpPr>
              <p:cNvPr id="86"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Charge</a:t>
                </a:r>
                <a:endParaRPr lang="en-US" sz="1000" b="1" dirty="0">
                  <a:solidFill>
                    <a:srgbClr val="003C69"/>
                  </a:solidFill>
                  <a:cs typeface="Arial" charset="0"/>
                </a:endParaRPr>
              </a:p>
            </p:txBody>
          </p:sp>
          <p:sp>
            <p:nvSpPr>
              <p:cNvPr id="9396"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397"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28" name="Group 88"/>
            <p:cNvGrpSpPr>
              <a:grpSpLocks/>
            </p:cNvGrpSpPr>
            <p:nvPr/>
          </p:nvGrpSpPr>
          <p:grpSpPr bwMode="auto">
            <a:xfrm>
              <a:off x="6122456" y="2486877"/>
              <a:ext cx="1440000" cy="347662"/>
              <a:chOff x="106069" y="1644793"/>
              <a:chExt cx="1440000" cy="347662"/>
            </a:xfrm>
          </p:grpSpPr>
          <p:sp>
            <p:nvSpPr>
              <p:cNvPr id="90"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Charge</a:t>
                </a:r>
                <a:endParaRPr lang="en-US" sz="1000" b="1" dirty="0">
                  <a:solidFill>
                    <a:srgbClr val="003C69"/>
                  </a:solidFill>
                  <a:cs typeface="Arial" charset="0"/>
                </a:endParaRPr>
              </a:p>
            </p:txBody>
          </p:sp>
          <p:sp>
            <p:nvSpPr>
              <p:cNvPr id="9391"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392"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29" name="Group 92"/>
            <p:cNvGrpSpPr>
              <a:grpSpLocks/>
            </p:cNvGrpSpPr>
            <p:nvPr/>
          </p:nvGrpSpPr>
          <p:grpSpPr bwMode="auto">
            <a:xfrm>
              <a:off x="7623305" y="2486877"/>
              <a:ext cx="1440000" cy="347662"/>
              <a:chOff x="106069" y="1644793"/>
              <a:chExt cx="1440000" cy="347662"/>
            </a:xfrm>
          </p:grpSpPr>
          <p:sp>
            <p:nvSpPr>
              <p:cNvPr id="94"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Charge</a:t>
                </a:r>
                <a:endParaRPr lang="en-US" sz="1000" b="1" dirty="0">
                  <a:solidFill>
                    <a:srgbClr val="003C69"/>
                  </a:solidFill>
                  <a:cs typeface="Arial" charset="0"/>
                </a:endParaRPr>
              </a:p>
            </p:txBody>
          </p:sp>
          <p:sp>
            <p:nvSpPr>
              <p:cNvPr id="9386"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387"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grpSp>
        <p:nvGrpSpPr>
          <p:cNvPr id="31" name="Group 324"/>
          <p:cNvGrpSpPr>
            <a:grpSpLocks/>
          </p:cNvGrpSpPr>
          <p:nvPr/>
        </p:nvGrpSpPr>
        <p:grpSpPr bwMode="auto">
          <a:xfrm>
            <a:off x="100013" y="2895600"/>
            <a:ext cx="8956675" cy="354013"/>
            <a:chOff x="99708" y="2896183"/>
            <a:chExt cx="8956449" cy="353530"/>
          </a:xfrm>
        </p:grpSpPr>
        <p:grpSp>
          <p:nvGrpSpPr>
            <p:cNvPr id="32" name="Group 96"/>
            <p:cNvGrpSpPr>
              <a:grpSpLocks/>
            </p:cNvGrpSpPr>
            <p:nvPr/>
          </p:nvGrpSpPr>
          <p:grpSpPr bwMode="auto">
            <a:xfrm>
              <a:off x="99708" y="2896183"/>
              <a:ext cx="1440000" cy="347662"/>
              <a:chOff x="106069" y="1644793"/>
              <a:chExt cx="1440000" cy="347662"/>
            </a:xfrm>
          </p:grpSpPr>
          <p:sp>
            <p:nvSpPr>
              <p:cNvPr id="98"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Interest</a:t>
                </a:r>
                <a:endParaRPr lang="en-US" sz="1000" b="1" dirty="0">
                  <a:solidFill>
                    <a:srgbClr val="003C69"/>
                  </a:solidFill>
                  <a:cs typeface="Arial" charset="0"/>
                </a:endParaRPr>
              </a:p>
            </p:txBody>
          </p:sp>
          <p:sp>
            <p:nvSpPr>
              <p:cNvPr id="9375"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376"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33" name="Group 100"/>
            <p:cNvGrpSpPr>
              <a:grpSpLocks/>
            </p:cNvGrpSpPr>
            <p:nvPr/>
          </p:nvGrpSpPr>
          <p:grpSpPr bwMode="auto">
            <a:xfrm>
              <a:off x="1600555" y="2902051"/>
              <a:ext cx="1440000" cy="347662"/>
              <a:chOff x="106069" y="1644793"/>
              <a:chExt cx="1440000" cy="347662"/>
            </a:xfrm>
          </p:grpSpPr>
          <p:sp>
            <p:nvSpPr>
              <p:cNvPr id="102"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Interest</a:t>
                </a:r>
                <a:endParaRPr lang="en-US" sz="1000" b="1" dirty="0">
                  <a:solidFill>
                    <a:srgbClr val="003C69"/>
                  </a:solidFill>
                  <a:cs typeface="Arial" charset="0"/>
                </a:endParaRPr>
              </a:p>
            </p:txBody>
          </p:sp>
          <p:sp>
            <p:nvSpPr>
              <p:cNvPr id="9370"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371"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35" name="Group 104"/>
            <p:cNvGrpSpPr>
              <a:grpSpLocks/>
            </p:cNvGrpSpPr>
            <p:nvPr/>
          </p:nvGrpSpPr>
          <p:grpSpPr bwMode="auto">
            <a:xfrm>
              <a:off x="3101402" y="2902051"/>
              <a:ext cx="1440000" cy="347662"/>
              <a:chOff x="106069" y="1644793"/>
              <a:chExt cx="1440000" cy="347662"/>
            </a:xfrm>
          </p:grpSpPr>
          <p:sp>
            <p:nvSpPr>
              <p:cNvPr id="106"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Interest</a:t>
                </a:r>
                <a:endParaRPr lang="en-US" sz="1000" b="1" dirty="0">
                  <a:solidFill>
                    <a:srgbClr val="003C69"/>
                  </a:solidFill>
                  <a:cs typeface="Arial" charset="0"/>
                </a:endParaRPr>
              </a:p>
            </p:txBody>
          </p:sp>
          <p:sp>
            <p:nvSpPr>
              <p:cNvPr id="9365"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366"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36" name="Group 108"/>
            <p:cNvGrpSpPr>
              <a:grpSpLocks/>
            </p:cNvGrpSpPr>
            <p:nvPr/>
          </p:nvGrpSpPr>
          <p:grpSpPr bwMode="auto">
            <a:xfrm>
              <a:off x="4602249" y="2902051"/>
              <a:ext cx="1440000" cy="347662"/>
              <a:chOff x="106069" y="1644793"/>
              <a:chExt cx="1440000" cy="347662"/>
            </a:xfrm>
          </p:grpSpPr>
          <p:sp>
            <p:nvSpPr>
              <p:cNvPr id="110"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Interest</a:t>
                </a:r>
                <a:endParaRPr lang="en-US" sz="1000" b="1" dirty="0">
                  <a:solidFill>
                    <a:srgbClr val="003C69"/>
                  </a:solidFill>
                  <a:cs typeface="Arial" charset="0"/>
                </a:endParaRPr>
              </a:p>
            </p:txBody>
          </p:sp>
          <p:sp>
            <p:nvSpPr>
              <p:cNvPr id="9360"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361"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37" name="Group 112"/>
            <p:cNvGrpSpPr>
              <a:grpSpLocks/>
            </p:cNvGrpSpPr>
            <p:nvPr/>
          </p:nvGrpSpPr>
          <p:grpSpPr bwMode="auto">
            <a:xfrm>
              <a:off x="6115308" y="2902051"/>
              <a:ext cx="1440000" cy="347662"/>
              <a:chOff x="106069" y="1644793"/>
              <a:chExt cx="1440000" cy="347662"/>
            </a:xfrm>
          </p:grpSpPr>
          <p:sp>
            <p:nvSpPr>
              <p:cNvPr id="114"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Interest</a:t>
                </a:r>
                <a:endParaRPr lang="en-US" sz="1000" b="1" dirty="0">
                  <a:solidFill>
                    <a:srgbClr val="003C69"/>
                  </a:solidFill>
                  <a:cs typeface="Arial" charset="0"/>
                </a:endParaRPr>
              </a:p>
            </p:txBody>
          </p:sp>
          <p:sp>
            <p:nvSpPr>
              <p:cNvPr id="9355"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356"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39" name="Group 116"/>
            <p:cNvGrpSpPr>
              <a:grpSpLocks/>
            </p:cNvGrpSpPr>
            <p:nvPr/>
          </p:nvGrpSpPr>
          <p:grpSpPr bwMode="auto">
            <a:xfrm>
              <a:off x="7616157" y="2902051"/>
              <a:ext cx="1440000" cy="347662"/>
              <a:chOff x="106069" y="1644793"/>
              <a:chExt cx="1440000" cy="347662"/>
            </a:xfrm>
          </p:grpSpPr>
          <p:sp>
            <p:nvSpPr>
              <p:cNvPr id="118"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Interest</a:t>
                </a:r>
                <a:endParaRPr lang="en-US" sz="1000" b="1" dirty="0">
                  <a:solidFill>
                    <a:srgbClr val="003C69"/>
                  </a:solidFill>
                  <a:cs typeface="Arial" charset="0"/>
                </a:endParaRPr>
              </a:p>
            </p:txBody>
          </p:sp>
          <p:sp>
            <p:nvSpPr>
              <p:cNvPr id="9350"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351"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grpSp>
        <p:nvGrpSpPr>
          <p:cNvPr id="40" name="Group 325"/>
          <p:cNvGrpSpPr>
            <a:grpSpLocks/>
          </p:cNvGrpSpPr>
          <p:nvPr/>
        </p:nvGrpSpPr>
        <p:grpSpPr bwMode="auto">
          <a:xfrm>
            <a:off x="100013" y="3298825"/>
            <a:ext cx="8956675" cy="354013"/>
            <a:chOff x="99708" y="3299146"/>
            <a:chExt cx="8956449" cy="353530"/>
          </a:xfrm>
        </p:grpSpPr>
        <p:grpSp>
          <p:nvGrpSpPr>
            <p:cNvPr id="41" name="Group 120"/>
            <p:cNvGrpSpPr>
              <a:grpSpLocks/>
            </p:cNvGrpSpPr>
            <p:nvPr/>
          </p:nvGrpSpPr>
          <p:grpSpPr bwMode="auto">
            <a:xfrm>
              <a:off x="99708" y="3299146"/>
              <a:ext cx="1440000" cy="347662"/>
              <a:chOff x="106069" y="1644793"/>
              <a:chExt cx="1440000" cy="347662"/>
            </a:xfrm>
          </p:grpSpPr>
          <p:sp>
            <p:nvSpPr>
              <p:cNvPr id="122"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Payment Schedule</a:t>
                </a:r>
                <a:endParaRPr lang="en-US" sz="1000" b="1" dirty="0">
                  <a:solidFill>
                    <a:srgbClr val="003C69"/>
                  </a:solidFill>
                  <a:cs typeface="Arial" charset="0"/>
                </a:endParaRPr>
              </a:p>
            </p:txBody>
          </p:sp>
          <p:sp>
            <p:nvSpPr>
              <p:cNvPr id="9339"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340"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43" name="Group 124"/>
            <p:cNvGrpSpPr>
              <a:grpSpLocks/>
            </p:cNvGrpSpPr>
            <p:nvPr/>
          </p:nvGrpSpPr>
          <p:grpSpPr bwMode="auto">
            <a:xfrm>
              <a:off x="1600555" y="3305014"/>
              <a:ext cx="1440000" cy="347662"/>
              <a:chOff x="106069" y="1644793"/>
              <a:chExt cx="1440000" cy="347662"/>
            </a:xfrm>
          </p:grpSpPr>
          <p:sp>
            <p:nvSpPr>
              <p:cNvPr id="126"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Payment Schedule</a:t>
                </a:r>
                <a:endParaRPr lang="en-US" sz="1000" b="1" dirty="0">
                  <a:solidFill>
                    <a:srgbClr val="003C69"/>
                  </a:solidFill>
                  <a:cs typeface="Arial" charset="0"/>
                </a:endParaRPr>
              </a:p>
            </p:txBody>
          </p:sp>
          <p:sp>
            <p:nvSpPr>
              <p:cNvPr id="9334"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335"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44" name="Group 128"/>
            <p:cNvGrpSpPr>
              <a:grpSpLocks/>
            </p:cNvGrpSpPr>
            <p:nvPr/>
          </p:nvGrpSpPr>
          <p:grpSpPr bwMode="auto">
            <a:xfrm>
              <a:off x="3101402" y="3305014"/>
              <a:ext cx="1440000" cy="347662"/>
              <a:chOff x="106069" y="1644793"/>
              <a:chExt cx="1440000" cy="347662"/>
            </a:xfrm>
          </p:grpSpPr>
          <p:sp>
            <p:nvSpPr>
              <p:cNvPr id="130"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Payment Schedule</a:t>
                </a:r>
                <a:endParaRPr lang="en-US" sz="1000" b="1" dirty="0">
                  <a:solidFill>
                    <a:srgbClr val="003C69"/>
                  </a:solidFill>
                  <a:cs typeface="Arial" charset="0"/>
                </a:endParaRPr>
              </a:p>
            </p:txBody>
          </p:sp>
          <p:sp>
            <p:nvSpPr>
              <p:cNvPr id="9329"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330"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45" name="Group 132"/>
            <p:cNvGrpSpPr>
              <a:grpSpLocks/>
            </p:cNvGrpSpPr>
            <p:nvPr/>
          </p:nvGrpSpPr>
          <p:grpSpPr bwMode="auto">
            <a:xfrm>
              <a:off x="4602249" y="3305014"/>
              <a:ext cx="1440000" cy="347662"/>
              <a:chOff x="106069" y="1644793"/>
              <a:chExt cx="1440000" cy="347662"/>
            </a:xfrm>
          </p:grpSpPr>
          <p:sp>
            <p:nvSpPr>
              <p:cNvPr id="134"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Payment Schedule</a:t>
                </a:r>
                <a:endParaRPr lang="en-US" sz="1000" b="1" dirty="0">
                  <a:solidFill>
                    <a:srgbClr val="003C69"/>
                  </a:solidFill>
                  <a:cs typeface="Arial" charset="0"/>
                </a:endParaRPr>
              </a:p>
            </p:txBody>
          </p:sp>
          <p:sp>
            <p:nvSpPr>
              <p:cNvPr id="9324"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325"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47" name="Group 136"/>
            <p:cNvGrpSpPr>
              <a:grpSpLocks/>
            </p:cNvGrpSpPr>
            <p:nvPr/>
          </p:nvGrpSpPr>
          <p:grpSpPr bwMode="auto">
            <a:xfrm>
              <a:off x="6115308" y="3305014"/>
              <a:ext cx="1440000" cy="347662"/>
              <a:chOff x="106069" y="1644793"/>
              <a:chExt cx="1440000" cy="347662"/>
            </a:xfrm>
          </p:grpSpPr>
          <p:sp>
            <p:nvSpPr>
              <p:cNvPr id="138"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Payment Schedule</a:t>
                </a:r>
                <a:endParaRPr lang="en-US" sz="1000" b="1" dirty="0">
                  <a:solidFill>
                    <a:srgbClr val="003C69"/>
                  </a:solidFill>
                  <a:cs typeface="Arial" charset="0"/>
                </a:endParaRPr>
              </a:p>
            </p:txBody>
          </p:sp>
          <p:sp>
            <p:nvSpPr>
              <p:cNvPr id="9319"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320"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48" name="Group 140"/>
            <p:cNvGrpSpPr>
              <a:grpSpLocks/>
            </p:cNvGrpSpPr>
            <p:nvPr/>
          </p:nvGrpSpPr>
          <p:grpSpPr bwMode="auto">
            <a:xfrm>
              <a:off x="7616157" y="3305014"/>
              <a:ext cx="1440000" cy="347662"/>
              <a:chOff x="106069" y="1644793"/>
              <a:chExt cx="1440000" cy="347662"/>
            </a:xfrm>
          </p:grpSpPr>
          <p:sp>
            <p:nvSpPr>
              <p:cNvPr id="142"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Payment Schedule</a:t>
                </a:r>
                <a:endParaRPr lang="en-US" sz="1000" b="1" dirty="0">
                  <a:solidFill>
                    <a:srgbClr val="003C69"/>
                  </a:solidFill>
                  <a:cs typeface="Arial" charset="0"/>
                </a:endParaRPr>
              </a:p>
            </p:txBody>
          </p:sp>
          <p:sp>
            <p:nvSpPr>
              <p:cNvPr id="9314"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315"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grpSp>
        <p:nvGrpSpPr>
          <p:cNvPr id="49" name="Group 326"/>
          <p:cNvGrpSpPr>
            <a:grpSpLocks/>
          </p:cNvGrpSpPr>
          <p:nvPr/>
        </p:nvGrpSpPr>
        <p:grpSpPr bwMode="auto">
          <a:xfrm>
            <a:off x="3095625" y="3713163"/>
            <a:ext cx="2940050" cy="347662"/>
            <a:chOff x="3095041" y="3713845"/>
            <a:chExt cx="2940847" cy="347662"/>
          </a:xfrm>
        </p:grpSpPr>
        <p:grpSp>
          <p:nvGrpSpPr>
            <p:cNvPr id="51" name="Group 153"/>
            <p:cNvGrpSpPr>
              <a:grpSpLocks/>
            </p:cNvGrpSpPr>
            <p:nvPr/>
          </p:nvGrpSpPr>
          <p:grpSpPr bwMode="auto">
            <a:xfrm>
              <a:off x="3095041" y="3713845"/>
              <a:ext cx="1440000" cy="347662"/>
              <a:chOff x="106069" y="1644793"/>
              <a:chExt cx="1440000" cy="347662"/>
            </a:xfrm>
          </p:grpSpPr>
          <p:sp>
            <p:nvSpPr>
              <p:cNvPr id="155"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Term Amount</a:t>
                </a:r>
                <a:endParaRPr lang="en-US" sz="1000" b="1" dirty="0">
                  <a:solidFill>
                    <a:srgbClr val="003C69"/>
                  </a:solidFill>
                  <a:cs typeface="Arial" charset="0"/>
                </a:endParaRPr>
              </a:p>
            </p:txBody>
          </p:sp>
          <p:sp>
            <p:nvSpPr>
              <p:cNvPr id="9303"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304"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52" name="Group 157"/>
            <p:cNvGrpSpPr>
              <a:grpSpLocks/>
            </p:cNvGrpSpPr>
            <p:nvPr/>
          </p:nvGrpSpPr>
          <p:grpSpPr bwMode="auto">
            <a:xfrm>
              <a:off x="4595888" y="3713845"/>
              <a:ext cx="1440000" cy="347662"/>
              <a:chOff x="106069" y="1644793"/>
              <a:chExt cx="1440000" cy="347662"/>
            </a:xfrm>
          </p:grpSpPr>
          <p:sp>
            <p:nvSpPr>
              <p:cNvPr id="159"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Term Amount</a:t>
                </a:r>
                <a:endParaRPr lang="en-US" sz="1000" b="1" dirty="0">
                  <a:solidFill>
                    <a:srgbClr val="003C69"/>
                  </a:solidFill>
                  <a:cs typeface="Arial" charset="0"/>
                </a:endParaRPr>
              </a:p>
            </p:txBody>
          </p:sp>
          <p:sp>
            <p:nvSpPr>
              <p:cNvPr id="9298"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299"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grpSp>
        <p:nvGrpSpPr>
          <p:cNvPr id="53" name="Group 327"/>
          <p:cNvGrpSpPr>
            <a:grpSpLocks/>
          </p:cNvGrpSpPr>
          <p:nvPr/>
        </p:nvGrpSpPr>
        <p:grpSpPr bwMode="auto">
          <a:xfrm>
            <a:off x="104775" y="4098925"/>
            <a:ext cx="5943600" cy="354013"/>
            <a:chOff x="105564" y="4098729"/>
            <a:chExt cx="5942541" cy="353530"/>
          </a:xfrm>
        </p:grpSpPr>
        <p:grpSp>
          <p:nvGrpSpPr>
            <p:cNvPr id="55" name="Group 193"/>
            <p:cNvGrpSpPr>
              <a:grpSpLocks/>
            </p:cNvGrpSpPr>
            <p:nvPr/>
          </p:nvGrpSpPr>
          <p:grpSpPr bwMode="auto">
            <a:xfrm>
              <a:off x="105564" y="4098729"/>
              <a:ext cx="1440000" cy="347662"/>
              <a:chOff x="106069" y="1644793"/>
              <a:chExt cx="1440000" cy="347662"/>
            </a:xfrm>
          </p:grpSpPr>
          <p:sp>
            <p:nvSpPr>
              <p:cNvPr id="195"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Limit</a:t>
                </a:r>
                <a:endParaRPr lang="en-US" sz="1000" b="1" dirty="0">
                  <a:solidFill>
                    <a:srgbClr val="003C69"/>
                  </a:solidFill>
                  <a:cs typeface="Arial" charset="0"/>
                </a:endParaRPr>
              </a:p>
            </p:txBody>
          </p:sp>
          <p:sp>
            <p:nvSpPr>
              <p:cNvPr id="9291"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292"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56" name="Group 205"/>
            <p:cNvGrpSpPr>
              <a:grpSpLocks/>
            </p:cNvGrpSpPr>
            <p:nvPr/>
          </p:nvGrpSpPr>
          <p:grpSpPr bwMode="auto">
            <a:xfrm>
              <a:off x="4608105" y="4104597"/>
              <a:ext cx="1440000" cy="347662"/>
              <a:chOff x="106069" y="1644793"/>
              <a:chExt cx="1440000" cy="347662"/>
            </a:xfrm>
          </p:grpSpPr>
          <p:sp>
            <p:nvSpPr>
              <p:cNvPr id="207"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Limit</a:t>
                </a:r>
                <a:endParaRPr lang="en-US" sz="1000" b="1" dirty="0">
                  <a:solidFill>
                    <a:srgbClr val="003C69"/>
                  </a:solidFill>
                  <a:cs typeface="Arial" charset="0"/>
                </a:endParaRPr>
              </a:p>
            </p:txBody>
          </p:sp>
          <p:sp>
            <p:nvSpPr>
              <p:cNvPr id="9286"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287"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grpSp>
        <p:nvGrpSpPr>
          <p:cNvPr id="57" name="Group 328"/>
          <p:cNvGrpSpPr>
            <a:grpSpLocks/>
          </p:cNvGrpSpPr>
          <p:nvPr/>
        </p:nvGrpSpPr>
        <p:grpSpPr bwMode="auto">
          <a:xfrm>
            <a:off x="93663" y="4513263"/>
            <a:ext cx="8956675" cy="354012"/>
            <a:chOff x="93347" y="4513903"/>
            <a:chExt cx="8956449" cy="353530"/>
          </a:xfrm>
        </p:grpSpPr>
        <p:grpSp>
          <p:nvGrpSpPr>
            <p:cNvPr id="59" name="Group 225"/>
            <p:cNvGrpSpPr>
              <a:grpSpLocks/>
            </p:cNvGrpSpPr>
            <p:nvPr/>
          </p:nvGrpSpPr>
          <p:grpSpPr bwMode="auto">
            <a:xfrm>
              <a:off x="93347" y="4513903"/>
              <a:ext cx="1440000" cy="347662"/>
              <a:chOff x="106069" y="1644793"/>
              <a:chExt cx="1440000" cy="347662"/>
            </a:xfrm>
          </p:grpSpPr>
          <p:sp>
            <p:nvSpPr>
              <p:cNvPr id="227"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Settlement</a:t>
                </a:r>
                <a:endParaRPr lang="en-US" sz="1000" b="1" dirty="0">
                  <a:solidFill>
                    <a:srgbClr val="003C69"/>
                  </a:solidFill>
                  <a:cs typeface="Arial" charset="0"/>
                </a:endParaRPr>
              </a:p>
            </p:txBody>
          </p:sp>
          <p:sp>
            <p:nvSpPr>
              <p:cNvPr id="9279"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280"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60" name="Group 229"/>
            <p:cNvGrpSpPr>
              <a:grpSpLocks/>
            </p:cNvGrpSpPr>
            <p:nvPr/>
          </p:nvGrpSpPr>
          <p:grpSpPr bwMode="auto">
            <a:xfrm>
              <a:off x="1594194" y="4519771"/>
              <a:ext cx="1440000" cy="347662"/>
              <a:chOff x="106069" y="1644793"/>
              <a:chExt cx="1440000" cy="347662"/>
            </a:xfrm>
          </p:grpSpPr>
          <p:sp>
            <p:nvSpPr>
              <p:cNvPr id="231"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Settlement</a:t>
                </a:r>
                <a:endParaRPr lang="en-US" sz="1000" b="1" dirty="0">
                  <a:solidFill>
                    <a:srgbClr val="003C69"/>
                  </a:solidFill>
                  <a:cs typeface="Arial" charset="0"/>
                </a:endParaRPr>
              </a:p>
            </p:txBody>
          </p:sp>
          <p:sp>
            <p:nvSpPr>
              <p:cNvPr id="9274"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275"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61" name="Group 233"/>
            <p:cNvGrpSpPr>
              <a:grpSpLocks/>
            </p:cNvGrpSpPr>
            <p:nvPr/>
          </p:nvGrpSpPr>
          <p:grpSpPr bwMode="auto">
            <a:xfrm>
              <a:off x="3095041" y="4519771"/>
              <a:ext cx="1440000" cy="347662"/>
              <a:chOff x="106069" y="1644793"/>
              <a:chExt cx="1440000" cy="347662"/>
            </a:xfrm>
          </p:grpSpPr>
          <p:sp>
            <p:nvSpPr>
              <p:cNvPr id="235"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Settlement</a:t>
                </a:r>
                <a:endParaRPr lang="en-US" sz="1000" b="1" dirty="0">
                  <a:solidFill>
                    <a:srgbClr val="003C69"/>
                  </a:solidFill>
                  <a:cs typeface="Arial" charset="0"/>
                </a:endParaRPr>
              </a:p>
            </p:txBody>
          </p:sp>
          <p:sp>
            <p:nvSpPr>
              <p:cNvPr id="9269"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270"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63" name="Group 237"/>
            <p:cNvGrpSpPr>
              <a:grpSpLocks/>
            </p:cNvGrpSpPr>
            <p:nvPr/>
          </p:nvGrpSpPr>
          <p:grpSpPr bwMode="auto">
            <a:xfrm>
              <a:off x="4595888" y="4519771"/>
              <a:ext cx="1440000" cy="347662"/>
              <a:chOff x="106069" y="1644793"/>
              <a:chExt cx="1440000" cy="347662"/>
            </a:xfrm>
          </p:grpSpPr>
          <p:sp>
            <p:nvSpPr>
              <p:cNvPr id="239"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Settlement</a:t>
                </a:r>
                <a:endParaRPr lang="en-US" sz="1000" b="1" dirty="0">
                  <a:solidFill>
                    <a:srgbClr val="003C69"/>
                  </a:solidFill>
                  <a:cs typeface="Arial" charset="0"/>
                </a:endParaRPr>
              </a:p>
            </p:txBody>
          </p:sp>
          <p:sp>
            <p:nvSpPr>
              <p:cNvPr id="9264"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265"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64" name="Group 241"/>
            <p:cNvGrpSpPr>
              <a:grpSpLocks/>
            </p:cNvGrpSpPr>
            <p:nvPr/>
          </p:nvGrpSpPr>
          <p:grpSpPr bwMode="auto">
            <a:xfrm>
              <a:off x="6108947" y="4519771"/>
              <a:ext cx="1440000" cy="347662"/>
              <a:chOff x="106069" y="1644793"/>
              <a:chExt cx="1440000" cy="347662"/>
            </a:xfrm>
          </p:grpSpPr>
          <p:sp>
            <p:nvSpPr>
              <p:cNvPr id="243"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US" sz="1000" b="1" dirty="0">
                    <a:solidFill>
                      <a:srgbClr val="003C69"/>
                    </a:solidFill>
                    <a:cs typeface="Arial" charset="0"/>
                  </a:rPr>
                  <a:t>Settlement</a:t>
                </a:r>
              </a:p>
            </p:txBody>
          </p:sp>
          <p:sp>
            <p:nvSpPr>
              <p:cNvPr id="9259"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260"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65" name="Group 245"/>
            <p:cNvGrpSpPr>
              <a:grpSpLocks/>
            </p:cNvGrpSpPr>
            <p:nvPr/>
          </p:nvGrpSpPr>
          <p:grpSpPr bwMode="auto">
            <a:xfrm>
              <a:off x="7609796" y="4519771"/>
              <a:ext cx="1440000" cy="347662"/>
              <a:chOff x="106069" y="1644793"/>
              <a:chExt cx="1440000" cy="347662"/>
            </a:xfrm>
          </p:grpSpPr>
          <p:sp>
            <p:nvSpPr>
              <p:cNvPr id="247"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Settlement</a:t>
                </a:r>
                <a:endParaRPr lang="en-US" sz="1000" b="1" dirty="0">
                  <a:solidFill>
                    <a:srgbClr val="003C69"/>
                  </a:solidFill>
                  <a:cs typeface="Arial" charset="0"/>
                </a:endParaRPr>
              </a:p>
            </p:txBody>
          </p:sp>
          <p:sp>
            <p:nvSpPr>
              <p:cNvPr id="9254"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9255"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par>
                          <p:cTn id="8" fill="hold" nodeType="afterGroup">
                            <p:stCondLst>
                              <p:cond delay="10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1000"/>
                                        <p:tgtEl>
                                          <p:spTgt spid="13"/>
                                        </p:tgtEl>
                                      </p:cBhvr>
                                    </p:animEffect>
                                  </p:childTnLst>
                                </p:cTn>
                              </p:par>
                            </p:childTnLst>
                          </p:cTn>
                        </p:par>
                        <p:par>
                          <p:cTn id="12" fill="hold" nodeType="afterGroup">
                            <p:stCondLst>
                              <p:cond delay="2000"/>
                            </p:stCondLst>
                            <p:childTnLst>
                              <p:par>
                                <p:cTn id="13" presetID="22" presetClass="entr" presetSubtype="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1000"/>
                                        <p:tgtEl>
                                          <p:spTgt spid="6"/>
                                        </p:tgtEl>
                                      </p:cBhvr>
                                    </p:animEffect>
                                  </p:childTnLst>
                                </p:cTn>
                              </p:par>
                            </p:childTnLst>
                          </p:cTn>
                        </p:par>
                        <p:par>
                          <p:cTn id="16" fill="hold" nodeType="afterGroup">
                            <p:stCondLst>
                              <p:cond delay="3000"/>
                            </p:stCondLst>
                            <p:childTnLst>
                              <p:par>
                                <p:cTn id="17" presetID="22" presetClass="entr" presetSubtype="1"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1000"/>
                                        <p:tgtEl>
                                          <p:spTgt spid="5"/>
                                        </p:tgtEl>
                                      </p:cBhvr>
                                    </p:animEffect>
                                  </p:childTnLst>
                                </p:cTn>
                              </p:par>
                              <p:par>
                                <p:cTn id="20" presetID="22" presetClass="entr" presetSubtype="1"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1000"/>
                                        <p:tgtEl>
                                          <p:spTgt spid="14"/>
                                        </p:tgtEl>
                                      </p:cBhvr>
                                    </p:animEffect>
                                  </p:childTnLst>
                                </p:cTn>
                              </p:par>
                              <p:par>
                                <p:cTn id="23" presetID="22" presetClass="entr" presetSubtype="1"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1000"/>
                                        <p:tgtEl>
                                          <p:spTgt spid="1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par>
                          <p:cTn id="31" fill="hold" nodeType="afterGroup">
                            <p:stCondLst>
                              <p:cond delay="500"/>
                            </p:stCondLst>
                            <p:childTnLst>
                              <p:par>
                                <p:cTn id="32" presetID="9" presetClass="entr" presetSubtype="0"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par>
                          <p:cTn id="35" fill="hold" nodeType="afterGroup">
                            <p:stCondLst>
                              <p:cond delay="1000"/>
                            </p:stCondLst>
                            <p:childTnLst>
                              <p:par>
                                <p:cTn id="36" presetID="9" presetClass="entr" presetSubtype="0"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dissolve">
                                      <p:cBhvr>
                                        <p:cTn id="38" dur="500"/>
                                        <p:tgtEl>
                                          <p:spTgt spid="22"/>
                                        </p:tgtEl>
                                      </p:cBhvr>
                                    </p:animEffect>
                                  </p:childTnLst>
                                </p:cTn>
                              </p:par>
                            </p:childTnLst>
                          </p:cTn>
                        </p:par>
                        <p:par>
                          <p:cTn id="39" fill="hold" nodeType="afterGroup">
                            <p:stCondLst>
                              <p:cond delay="1500"/>
                            </p:stCondLst>
                            <p:childTnLst>
                              <p:par>
                                <p:cTn id="40" presetID="9" presetClass="entr" presetSubtype="0" fill="hold"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dissolve">
                                      <p:cBhvr>
                                        <p:cTn id="42" dur="500"/>
                                        <p:tgtEl>
                                          <p:spTgt spid="31"/>
                                        </p:tgtEl>
                                      </p:cBhvr>
                                    </p:animEffect>
                                  </p:childTnLst>
                                </p:cTn>
                              </p:par>
                            </p:childTnLst>
                          </p:cTn>
                        </p:par>
                        <p:par>
                          <p:cTn id="43" fill="hold" nodeType="afterGroup">
                            <p:stCondLst>
                              <p:cond delay="2000"/>
                            </p:stCondLst>
                            <p:childTnLst>
                              <p:par>
                                <p:cTn id="44" presetID="9" presetClass="entr" presetSubtype="0" fill="hold" nodeType="after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dissolve">
                                      <p:cBhvr>
                                        <p:cTn id="46" dur="500"/>
                                        <p:tgtEl>
                                          <p:spTgt spid="40"/>
                                        </p:tgtEl>
                                      </p:cBhvr>
                                    </p:animEffect>
                                  </p:childTnLst>
                                </p:cTn>
                              </p:par>
                            </p:childTnLst>
                          </p:cTn>
                        </p:par>
                        <p:par>
                          <p:cTn id="47" fill="hold" nodeType="afterGroup">
                            <p:stCondLst>
                              <p:cond delay="2500"/>
                            </p:stCondLst>
                            <p:childTnLst>
                              <p:par>
                                <p:cTn id="48" presetID="9" presetClass="entr" presetSubtype="0" fill="hold" nodeType="after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dissolve">
                                      <p:cBhvr>
                                        <p:cTn id="50" dur="500"/>
                                        <p:tgtEl>
                                          <p:spTgt spid="49"/>
                                        </p:tgtEl>
                                      </p:cBhvr>
                                    </p:animEffect>
                                  </p:childTnLst>
                                </p:cTn>
                              </p:par>
                            </p:childTnLst>
                          </p:cTn>
                        </p:par>
                        <p:par>
                          <p:cTn id="51" fill="hold" nodeType="afterGroup">
                            <p:stCondLst>
                              <p:cond delay="3000"/>
                            </p:stCondLst>
                            <p:childTnLst>
                              <p:par>
                                <p:cTn id="52" presetID="9" presetClass="entr" presetSubtype="0" fill="hold" nodeType="after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dissolve">
                                      <p:cBhvr>
                                        <p:cTn id="54" dur="500"/>
                                        <p:tgtEl>
                                          <p:spTgt spid="53"/>
                                        </p:tgtEl>
                                      </p:cBhvr>
                                    </p:animEffect>
                                  </p:childTnLst>
                                </p:cTn>
                              </p:par>
                            </p:childTnLst>
                          </p:cTn>
                        </p:par>
                        <p:par>
                          <p:cTn id="55" fill="hold" nodeType="afterGroup">
                            <p:stCondLst>
                              <p:cond delay="3500"/>
                            </p:stCondLst>
                            <p:childTnLst>
                              <p:par>
                                <p:cTn id="56" presetID="9" presetClass="entr" presetSubtype="0" fill="hold" nodeType="after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dissolve">
                                      <p:cBhvr>
                                        <p:cTn id="5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noChangeArrowheads="1"/>
          </p:cNvPicPr>
          <p:nvPr/>
        </p:nvPicPr>
        <p:blipFill>
          <a:blip r:embed="rId4" cstate="print"/>
          <a:srcRect/>
          <a:stretch>
            <a:fillRect/>
          </a:stretch>
        </p:blipFill>
        <p:spPr bwMode="auto">
          <a:xfrm>
            <a:off x="642938" y="1023938"/>
            <a:ext cx="8096250" cy="2333625"/>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sp>
        <p:nvSpPr>
          <p:cNvPr id="79875" name="Title 1"/>
          <p:cNvSpPr>
            <a:spLocks noGrp="1"/>
          </p:cNvSpPr>
          <p:nvPr>
            <p:ph type="title"/>
          </p:nvPr>
        </p:nvSpPr>
        <p:spPr>
          <a:xfrm>
            <a:off x="76200" y="144463"/>
            <a:ext cx="7010400" cy="400050"/>
          </a:xfrm>
        </p:spPr>
        <p:txBody>
          <a:bodyPr/>
          <a:lstStyle/>
          <a:p>
            <a:r>
              <a:rPr lang="en-US" smtClean="0"/>
              <a:t>Negotiation rules - Options</a:t>
            </a:r>
          </a:p>
        </p:txBody>
      </p:sp>
      <p:sp>
        <p:nvSpPr>
          <p:cNvPr id="40963" name="Content Placeholder 2"/>
          <p:cNvSpPr>
            <a:spLocks noGrp="1"/>
          </p:cNvSpPr>
          <p:nvPr>
            <p:ph idx="1"/>
          </p:nvPr>
        </p:nvSpPr>
        <p:spPr>
          <a:xfrm>
            <a:off x="714375" y="1214438"/>
            <a:ext cx="7772400" cy="4505325"/>
          </a:xfrm>
        </p:spPr>
        <p:txBody>
          <a:body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r>
              <a:rPr lang="en-US" smtClean="0"/>
              <a:t>NR.OPTIONS</a:t>
            </a:r>
          </a:p>
          <a:p>
            <a:pPr lvl="1"/>
            <a:r>
              <a:rPr lang="en-US" smtClean="0"/>
              <a:t>Negotiable</a:t>
            </a:r>
          </a:p>
          <a:p>
            <a:pPr lvl="1"/>
            <a:r>
              <a:rPr lang="en-US" smtClean="0"/>
              <a:t>Non-Negotiable</a:t>
            </a:r>
          </a:p>
          <a:p>
            <a:pPr lvl="1"/>
            <a:r>
              <a:rPr lang="en-US" smtClean="0"/>
              <a:t>Override</a:t>
            </a:r>
          </a:p>
          <a:p>
            <a:pPr lvl="1"/>
            <a:r>
              <a:rPr lang="en-US" smtClean="0"/>
              <a:t>Fix Value </a:t>
            </a:r>
          </a:p>
          <a:p>
            <a:pPr lvl="1"/>
            <a:r>
              <a:rPr lang="en-US" smtClean="0"/>
              <a:t>Mandatory</a:t>
            </a:r>
          </a:p>
        </p:txBody>
      </p:sp>
      <p:sp>
        <p:nvSpPr>
          <p:cNvPr id="40966" name="Rectangle 7"/>
          <p:cNvSpPr>
            <a:spLocks noChangeArrowheads="1"/>
          </p:cNvSpPr>
          <p:nvPr/>
        </p:nvSpPr>
        <p:spPr bwMode="auto">
          <a:xfrm>
            <a:off x="2811463" y="2100263"/>
            <a:ext cx="1373187" cy="1244600"/>
          </a:xfrm>
          <a:prstGeom prst="rect">
            <a:avLst/>
          </a:prstGeom>
          <a:noFill/>
          <a:ln w="28575" algn="ctr">
            <a:solidFill>
              <a:schemeClr val="accent2"/>
            </a:solidFill>
            <a:miter lim="800000"/>
            <a:headEnd/>
            <a:tailEnd/>
          </a:ln>
        </p:spPr>
        <p:txBody>
          <a:bodyPr wrap="none" anchor="ctr"/>
          <a:lstStyle/>
          <a:p>
            <a:endParaRPr lang="en-US"/>
          </a:p>
        </p:txBody>
      </p:sp>
      <p:sp>
        <p:nvSpPr>
          <p:cNvPr id="79878" name="Slide Number Placeholder 7"/>
          <p:cNvSpPr>
            <a:spLocks noGrp="1"/>
          </p:cNvSpPr>
          <p:nvPr>
            <p:ph type="sldNum" sz="quarter" idx="10"/>
          </p:nvPr>
        </p:nvSpPr>
        <p:spPr>
          <a:noFill/>
        </p:spPr>
        <p:txBody>
          <a:bodyPr/>
          <a:lstStyle/>
          <a:p>
            <a:r>
              <a:rPr lang="en-GB" smtClean="0">
                <a:latin typeface="Arial" pitchFamily="34" charset="0"/>
              </a:rPr>
              <a:t>Slide </a:t>
            </a:r>
            <a:fld id="{169C4378-51FD-4893-BAB8-481D90265AB9}" type="slidenum">
              <a:rPr lang="en-GB" smtClean="0">
                <a:latin typeface="Arial" pitchFamily="34" charset="0"/>
              </a:rPr>
              <a:pPr/>
              <a:t>40</a:t>
            </a:fld>
            <a:endParaRPr lang="en-GB" smtClean="0">
              <a:latin typeface="Arial" pitchFamily="34" charset="0"/>
            </a:endParaRPr>
          </a:p>
        </p:txBody>
      </p:sp>
    </p:spTree>
    <p:custDataLst>
      <p:tags r:id="rId1"/>
    </p:custData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1000"/>
                                  </p:stCondLst>
                                  <p:childTnLst>
                                    <p:set>
                                      <p:cBhvr>
                                        <p:cTn id="6" dur="1" fill="hold">
                                          <p:stCondLst>
                                            <p:cond delay="0"/>
                                          </p:stCondLst>
                                        </p:cTn>
                                        <p:tgtEl>
                                          <p:spTgt spid="40963">
                                            <p:txEl>
                                              <p:pRg st="8" end="8"/>
                                            </p:txEl>
                                          </p:spTgt>
                                        </p:tgtEl>
                                        <p:attrNameLst>
                                          <p:attrName>style.visibility</p:attrName>
                                        </p:attrNameLst>
                                      </p:cBhvr>
                                      <p:to>
                                        <p:strVal val="visible"/>
                                      </p:to>
                                    </p:set>
                                  </p:childTnLst>
                                </p:cTn>
                              </p:par>
                            </p:childTnLst>
                          </p:cTn>
                        </p:par>
                        <p:par>
                          <p:cTn id="7" fill="hold" nodeType="afterGroup">
                            <p:stCondLst>
                              <p:cond delay="1000"/>
                            </p:stCondLst>
                            <p:childTnLst>
                              <p:par>
                                <p:cTn id="8" presetID="1" presetClass="entr" presetSubtype="0" fill="hold" grpId="0" nodeType="afterEffect">
                                  <p:stCondLst>
                                    <p:cond delay="500"/>
                                  </p:stCondLst>
                                  <p:childTnLst>
                                    <p:set>
                                      <p:cBhvr>
                                        <p:cTn id="9" dur="1" fill="hold">
                                          <p:stCondLst>
                                            <p:cond delay="0"/>
                                          </p:stCondLst>
                                        </p:cTn>
                                        <p:tgtEl>
                                          <p:spTgt spid="40966"/>
                                        </p:tgtEl>
                                        <p:attrNameLst>
                                          <p:attrName>style.visibility</p:attrName>
                                        </p:attrNameLst>
                                      </p:cBhvr>
                                      <p:to>
                                        <p:strVal val="visible"/>
                                      </p:to>
                                    </p:set>
                                  </p:childTnLst>
                                </p:cTn>
                              </p:par>
                            </p:childTnLst>
                          </p:cTn>
                        </p:par>
                        <p:par>
                          <p:cTn id="10" fill="hold" nodeType="afterGroup">
                            <p:stCondLst>
                              <p:cond delay="1500"/>
                            </p:stCondLst>
                            <p:childTnLst>
                              <p:par>
                                <p:cTn id="11" presetID="1" presetClass="entr" presetSubtype="0" fill="hold" nodeType="afterEffect">
                                  <p:stCondLst>
                                    <p:cond delay="0"/>
                                  </p:stCondLst>
                                  <p:childTnLst>
                                    <p:set>
                                      <p:cBhvr>
                                        <p:cTn id="12" dur="1" fill="hold">
                                          <p:stCondLst>
                                            <p:cond delay="0"/>
                                          </p:stCondLst>
                                        </p:cTn>
                                        <p:tgtEl>
                                          <p:spTgt spid="40963">
                                            <p:txEl>
                                              <p:pRg st="9" end="9"/>
                                            </p:txEl>
                                          </p:spTgt>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nodeType="afterEffect">
                                  <p:stCondLst>
                                    <p:cond delay="0"/>
                                  </p:stCondLst>
                                  <p:childTnLst>
                                    <p:set>
                                      <p:cBhvr>
                                        <p:cTn id="15" dur="1" fill="hold">
                                          <p:stCondLst>
                                            <p:cond delay="0"/>
                                          </p:stCondLst>
                                        </p:cTn>
                                        <p:tgtEl>
                                          <p:spTgt spid="40963">
                                            <p:txEl>
                                              <p:pRg st="10" end="10"/>
                                            </p:txEl>
                                          </p:spTgt>
                                        </p:tgtEl>
                                        <p:attrNameLst>
                                          <p:attrName>style.visibility</p:attrName>
                                        </p:attrNameLst>
                                      </p:cBhvr>
                                      <p:to>
                                        <p:strVal val="visible"/>
                                      </p:to>
                                    </p:set>
                                  </p:childTnLst>
                                </p:cTn>
                              </p:par>
                            </p:childTnLst>
                          </p:cTn>
                        </p:par>
                        <p:par>
                          <p:cTn id="16" fill="hold" nodeType="afterGroup">
                            <p:stCondLst>
                              <p:cond delay="1500"/>
                            </p:stCondLst>
                            <p:childTnLst>
                              <p:par>
                                <p:cTn id="17" presetID="1" presetClass="entr" presetSubtype="0" fill="hold" nodeType="afterEffect">
                                  <p:stCondLst>
                                    <p:cond delay="0"/>
                                  </p:stCondLst>
                                  <p:childTnLst>
                                    <p:set>
                                      <p:cBhvr>
                                        <p:cTn id="18" dur="1" fill="hold">
                                          <p:stCondLst>
                                            <p:cond delay="0"/>
                                          </p:stCondLst>
                                        </p:cTn>
                                        <p:tgtEl>
                                          <p:spTgt spid="40963">
                                            <p:txEl>
                                              <p:pRg st="11" end="11"/>
                                            </p:txEl>
                                          </p:spTgt>
                                        </p:tgtEl>
                                        <p:attrNameLst>
                                          <p:attrName>style.visibility</p:attrName>
                                        </p:attrNameLst>
                                      </p:cBhvr>
                                      <p:to>
                                        <p:strVal val="visible"/>
                                      </p:to>
                                    </p:set>
                                  </p:childTnLst>
                                </p:cTn>
                              </p:par>
                            </p:childTnLst>
                          </p:cTn>
                        </p:par>
                        <p:par>
                          <p:cTn id="19" fill="hold" nodeType="afterGroup">
                            <p:stCondLst>
                              <p:cond delay="1500"/>
                            </p:stCondLst>
                            <p:childTnLst>
                              <p:par>
                                <p:cTn id="20" presetID="1" presetClass="entr" presetSubtype="0" fill="hold" nodeType="afterEffect">
                                  <p:stCondLst>
                                    <p:cond delay="0"/>
                                  </p:stCondLst>
                                  <p:childTnLst>
                                    <p:set>
                                      <p:cBhvr>
                                        <p:cTn id="21" dur="1" fill="hold">
                                          <p:stCondLst>
                                            <p:cond delay="0"/>
                                          </p:stCondLst>
                                        </p:cTn>
                                        <p:tgtEl>
                                          <p:spTgt spid="40963">
                                            <p:txEl>
                                              <p:pRg st="12" end="12"/>
                                            </p:txEl>
                                          </p:spTgt>
                                        </p:tgtEl>
                                        <p:attrNameLst>
                                          <p:attrName>style.visibility</p:attrName>
                                        </p:attrNameLst>
                                      </p:cBhvr>
                                      <p:to>
                                        <p:strVal val="visible"/>
                                      </p:to>
                                    </p:set>
                                  </p:childTnLst>
                                </p:cTn>
                              </p:par>
                            </p:childTnLst>
                          </p:cTn>
                        </p:par>
                        <p:par>
                          <p:cTn id="22" fill="hold" nodeType="afterGroup">
                            <p:stCondLst>
                              <p:cond delay="1500"/>
                            </p:stCondLst>
                            <p:childTnLst>
                              <p:par>
                                <p:cTn id="23" presetID="1" presetClass="entr" presetSubtype="0" fill="hold" nodeType="afterEffect">
                                  <p:stCondLst>
                                    <p:cond delay="0"/>
                                  </p:stCondLst>
                                  <p:childTnLst>
                                    <p:set>
                                      <p:cBhvr>
                                        <p:cTn id="24" dur="1" fill="hold">
                                          <p:stCondLst>
                                            <p:cond delay="0"/>
                                          </p:stCondLst>
                                        </p:cTn>
                                        <p:tgtEl>
                                          <p:spTgt spid="4096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xfrm>
            <a:off x="76200" y="144463"/>
            <a:ext cx="7010400" cy="400050"/>
          </a:xfrm>
        </p:spPr>
        <p:txBody>
          <a:bodyPr/>
          <a:lstStyle/>
          <a:p>
            <a:r>
              <a:rPr lang="en-US" smtClean="0"/>
              <a:t>Negotiation rules - Options</a:t>
            </a:r>
          </a:p>
        </p:txBody>
      </p:sp>
      <p:sp>
        <p:nvSpPr>
          <p:cNvPr id="80899" name="Content Placeholder 2"/>
          <p:cNvSpPr>
            <a:spLocks noGrp="1"/>
          </p:cNvSpPr>
          <p:nvPr>
            <p:ph idx="1"/>
          </p:nvPr>
        </p:nvSpPr>
        <p:spPr>
          <a:xfrm>
            <a:off x="685800" y="1295400"/>
            <a:ext cx="7772400" cy="3698875"/>
          </a:xfrm>
        </p:spPr>
        <p:txBody>
          <a:bodyPr/>
          <a:lstStyle/>
          <a:p>
            <a:r>
              <a:rPr lang="en-US" smtClean="0"/>
              <a:t>NEGOTIABLE:  Attribute (i.e. Arrangement Field) can be Negotiated / amended at Arrangement level</a:t>
            </a:r>
          </a:p>
          <a:p>
            <a:endParaRPr lang="en-US" smtClean="0"/>
          </a:p>
          <a:p>
            <a:r>
              <a:rPr lang="en-US" smtClean="0"/>
              <a:t>NON-NEGOTIABLE : Attribute cannot be amended at Arrangement level</a:t>
            </a:r>
          </a:p>
          <a:p>
            <a:pPr lvl="1"/>
            <a:r>
              <a:rPr lang="en-US" smtClean="0"/>
              <a:t>NEGOTIABLE and NON-NEGOTIABLE cannot be defined together</a:t>
            </a:r>
          </a:p>
          <a:p>
            <a:endParaRPr lang="en-US" smtClean="0"/>
          </a:p>
          <a:p>
            <a:r>
              <a:rPr lang="en-US" smtClean="0"/>
              <a:t>OVERRIDE:  A default override message generated when the defaulted value is modified at Arrangement level</a:t>
            </a:r>
          </a:p>
          <a:p>
            <a:pPr lvl="1"/>
            <a:r>
              <a:rPr lang="en-US" smtClean="0"/>
              <a:t>Useful feature for Authorizers to know about the modification to defaulted values </a:t>
            </a:r>
          </a:p>
          <a:p>
            <a:endParaRPr lang="en-US" smtClean="0"/>
          </a:p>
        </p:txBody>
      </p:sp>
      <p:sp>
        <p:nvSpPr>
          <p:cNvPr id="80900" name="Slide Number Placeholder 3"/>
          <p:cNvSpPr>
            <a:spLocks noGrp="1"/>
          </p:cNvSpPr>
          <p:nvPr>
            <p:ph type="sldNum" sz="quarter" idx="10"/>
          </p:nvPr>
        </p:nvSpPr>
        <p:spPr>
          <a:noFill/>
        </p:spPr>
        <p:txBody>
          <a:bodyPr/>
          <a:lstStyle/>
          <a:p>
            <a:r>
              <a:rPr lang="en-GB" smtClean="0">
                <a:latin typeface="Arial" pitchFamily="34" charset="0"/>
              </a:rPr>
              <a:t>Slide </a:t>
            </a:r>
            <a:fld id="{2F701523-6618-43F7-963C-F4068EB430DF}" type="slidenum">
              <a:rPr lang="en-GB" smtClean="0">
                <a:latin typeface="Arial" pitchFamily="34" charset="0"/>
              </a:rPr>
              <a:pPr/>
              <a:t>41</a:t>
            </a:fld>
            <a:endParaRPr lang="en-GB" smtClean="0">
              <a:latin typeface="Arial" pitchFamily="34" charset="0"/>
            </a:endParaRPr>
          </a:p>
        </p:txBody>
      </p:sp>
    </p:spTree>
    <p:custDataLst>
      <p:tags r:id="rId1"/>
    </p:custDataLst>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76200" y="144463"/>
            <a:ext cx="7010400" cy="400050"/>
          </a:xfrm>
        </p:spPr>
        <p:txBody>
          <a:bodyPr/>
          <a:lstStyle/>
          <a:p>
            <a:r>
              <a:rPr lang="en-US" smtClean="0"/>
              <a:t>Negotiation rules - Options</a:t>
            </a:r>
          </a:p>
        </p:txBody>
      </p:sp>
      <p:sp>
        <p:nvSpPr>
          <p:cNvPr id="81923" name="Content Placeholder 2"/>
          <p:cNvSpPr>
            <a:spLocks noGrp="1"/>
          </p:cNvSpPr>
          <p:nvPr>
            <p:ph idx="1"/>
          </p:nvPr>
        </p:nvSpPr>
        <p:spPr>
          <a:xfrm>
            <a:off x="685800" y="1295400"/>
            <a:ext cx="7772400" cy="3878263"/>
          </a:xfrm>
        </p:spPr>
        <p:txBody>
          <a:bodyPr/>
          <a:lstStyle/>
          <a:p>
            <a:r>
              <a:rPr lang="en-US" smtClean="0"/>
              <a:t>MANDATORY: Attribute is mandatory for this product condition</a:t>
            </a:r>
          </a:p>
          <a:p>
            <a:pPr lvl="1"/>
            <a:r>
              <a:rPr lang="en-US" smtClean="0"/>
              <a:t>Can only be specified where the Attribute is not defined as mandatory in the Property Class</a:t>
            </a:r>
          </a:p>
          <a:p>
            <a:pPr lvl="1"/>
            <a:r>
              <a:rPr lang="en-US" smtClean="0"/>
              <a:t>Useful to change an optional Attribute into a Mandatory one in an Arrangement</a:t>
            </a:r>
          </a:p>
          <a:p>
            <a:pPr lvl="1"/>
            <a:endParaRPr lang="en-US" smtClean="0"/>
          </a:p>
          <a:p>
            <a:r>
              <a:rPr lang="en-US" smtClean="0"/>
              <a:t>FIX-VALUE:  Attribute value is to be fixed at Arrangement level </a:t>
            </a:r>
          </a:p>
          <a:p>
            <a:pPr lvl="1"/>
            <a:r>
              <a:rPr lang="en-US" smtClean="0"/>
              <a:t>If FIX-VALUE is not specified,  the Attribute value will vary with changes to  underlying product condition</a:t>
            </a:r>
          </a:p>
          <a:p>
            <a:pPr lvl="1"/>
            <a:endParaRPr lang="en-GB" smtClean="0"/>
          </a:p>
          <a:p>
            <a:endParaRPr lang="en-GB" smtClean="0"/>
          </a:p>
          <a:p>
            <a:pPr lvl="2"/>
            <a:endParaRPr lang="en-US" smtClean="0"/>
          </a:p>
          <a:p>
            <a:endParaRPr lang="en-US" smtClean="0"/>
          </a:p>
        </p:txBody>
      </p:sp>
      <p:sp>
        <p:nvSpPr>
          <p:cNvPr id="81924" name="Slide Number Placeholder 3"/>
          <p:cNvSpPr>
            <a:spLocks noGrp="1"/>
          </p:cNvSpPr>
          <p:nvPr>
            <p:ph type="sldNum" sz="quarter" idx="10"/>
          </p:nvPr>
        </p:nvSpPr>
        <p:spPr>
          <a:noFill/>
        </p:spPr>
        <p:txBody>
          <a:bodyPr/>
          <a:lstStyle/>
          <a:p>
            <a:r>
              <a:rPr lang="en-GB" smtClean="0">
                <a:latin typeface="Arial" pitchFamily="34" charset="0"/>
              </a:rPr>
              <a:t>Slide </a:t>
            </a:r>
            <a:fld id="{29EFE903-C98F-4759-98C7-967A481ABFF9}" type="slidenum">
              <a:rPr lang="en-GB" smtClean="0">
                <a:latin typeface="Arial" pitchFamily="34" charset="0"/>
              </a:rPr>
              <a:pPr/>
              <a:t>42</a:t>
            </a:fld>
            <a:endParaRPr lang="en-GB" smtClean="0">
              <a:latin typeface="Arial" pitchFamily="34" charset="0"/>
            </a:endParaRPr>
          </a:p>
        </p:txBody>
      </p:sp>
    </p:spTree>
    <p:custDataLst>
      <p:tags r:id="rId1"/>
    </p:custDataLst>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noChangeArrowheads="1"/>
          </p:cNvPicPr>
          <p:nvPr/>
        </p:nvPicPr>
        <p:blipFill>
          <a:blip r:embed="rId4" cstate="print"/>
          <a:srcRect/>
          <a:stretch>
            <a:fillRect/>
          </a:stretch>
        </p:blipFill>
        <p:spPr bwMode="auto">
          <a:xfrm>
            <a:off x="642938" y="1214438"/>
            <a:ext cx="8096250" cy="2333625"/>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sp>
        <p:nvSpPr>
          <p:cNvPr id="82947" name="Title 1"/>
          <p:cNvSpPr>
            <a:spLocks noGrp="1"/>
          </p:cNvSpPr>
          <p:nvPr>
            <p:ph type="title"/>
          </p:nvPr>
        </p:nvSpPr>
        <p:spPr>
          <a:xfrm>
            <a:off x="76200" y="144463"/>
            <a:ext cx="7010400" cy="400050"/>
          </a:xfrm>
        </p:spPr>
        <p:txBody>
          <a:bodyPr/>
          <a:lstStyle/>
          <a:p>
            <a:r>
              <a:rPr lang="en-US" smtClean="0"/>
              <a:t>Negotiation rules - Type</a:t>
            </a:r>
          </a:p>
        </p:txBody>
      </p:sp>
      <p:sp>
        <p:nvSpPr>
          <p:cNvPr id="45059" name="Content Placeholder 2"/>
          <p:cNvSpPr>
            <a:spLocks noGrp="1"/>
          </p:cNvSpPr>
          <p:nvPr>
            <p:ph idx="1"/>
          </p:nvPr>
        </p:nvSpPr>
        <p:spPr>
          <a:xfrm>
            <a:off x="685800" y="1295400"/>
            <a:ext cx="7772400" cy="4456113"/>
          </a:xfrm>
        </p:spPr>
        <p:txBody>
          <a:body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r>
              <a:rPr lang="en-US" smtClean="0"/>
              <a:t>NR.TYPE</a:t>
            </a:r>
          </a:p>
          <a:p>
            <a:pPr lvl="1"/>
            <a:r>
              <a:rPr lang="en-US" smtClean="0"/>
              <a:t>Specifies rule for comparing the value input in an Arrangement against  value set here</a:t>
            </a:r>
          </a:p>
          <a:p>
            <a:pPr lvl="1"/>
            <a:r>
              <a:rPr lang="en-US" smtClean="0"/>
              <a:t>Allows to define more than one negotiation rule for an attribute</a:t>
            </a:r>
          </a:p>
          <a:p>
            <a:pPr lvl="1"/>
            <a:r>
              <a:rPr lang="en-US" smtClean="0"/>
              <a:t>Input must be a valid record defined in EB.COMPARISON.TYPE</a:t>
            </a:r>
          </a:p>
          <a:p>
            <a:pPr lvl="1"/>
            <a:endParaRPr lang="en-US" smtClean="0"/>
          </a:p>
        </p:txBody>
      </p:sp>
      <p:sp>
        <p:nvSpPr>
          <p:cNvPr id="45062" name="Rectangle 7"/>
          <p:cNvSpPr>
            <a:spLocks noChangeArrowheads="1"/>
          </p:cNvSpPr>
          <p:nvPr/>
        </p:nvSpPr>
        <p:spPr bwMode="auto">
          <a:xfrm>
            <a:off x="4175125" y="2314575"/>
            <a:ext cx="1714500" cy="1244600"/>
          </a:xfrm>
          <a:prstGeom prst="rect">
            <a:avLst/>
          </a:prstGeom>
          <a:noFill/>
          <a:ln w="28575" algn="ctr">
            <a:solidFill>
              <a:schemeClr val="accent2"/>
            </a:solidFill>
            <a:miter lim="800000"/>
            <a:headEnd/>
            <a:tailEnd/>
          </a:ln>
        </p:spPr>
        <p:txBody>
          <a:bodyPr wrap="none" anchor="ctr"/>
          <a:lstStyle/>
          <a:p>
            <a:endParaRPr lang="en-US"/>
          </a:p>
        </p:txBody>
      </p:sp>
      <p:sp>
        <p:nvSpPr>
          <p:cNvPr id="82950" name="Slide Number Placeholder 7"/>
          <p:cNvSpPr>
            <a:spLocks noGrp="1"/>
          </p:cNvSpPr>
          <p:nvPr>
            <p:ph type="sldNum" sz="quarter" idx="10"/>
          </p:nvPr>
        </p:nvSpPr>
        <p:spPr>
          <a:noFill/>
        </p:spPr>
        <p:txBody>
          <a:bodyPr/>
          <a:lstStyle/>
          <a:p>
            <a:r>
              <a:rPr lang="en-GB" smtClean="0">
                <a:latin typeface="Arial" pitchFamily="34" charset="0"/>
              </a:rPr>
              <a:t>Slide </a:t>
            </a:r>
            <a:fld id="{C8D32B5F-9808-4B16-BA1E-A8B8B5C62907}" type="slidenum">
              <a:rPr lang="en-GB" smtClean="0">
                <a:latin typeface="Arial" pitchFamily="34" charset="0"/>
              </a:rPr>
              <a:pPr/>
              <a:t>43</a:t>
            </a:fld>
            <a:endParaRPr lang="en-GB" smtClean="0">
              <a:latin typeface="Arial" pitchFamily="34" charset="0"/>
            </a:endParaRPr>
          </a:p>
        </p:txBody>
      </p:sp>
    </p:spTree>
    <p:custDataLst>
      <p:tags r:id="rId1"/>
    </p:custData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500"/>
                                  </p:stCondLst>
                                  <p:childTnLst>
                                    <p:set>
                                      <p:cBhvr>
                                        <p:cTn id="6" dur="1" fill="hold">
                                          <p:stCondLst>
                                            <p:cond delay="0"/>
                                          </p:stCondLst>
                                        </p:cTn>
                                        <p:tgtEl>
                                          <p:spTgt spid="45059">
                                            <p:txEl>
                                              <p:pRg st="8" end="8"/>
                                            </p:txEl>
                                          </p:spTgt>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45062"/>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500"/>
                                  </p:stCondLst>
                                  <p:childTnLst>
                                    <p:set>
                                      <p:cBhvr>
                                        <p:cTn id="12" dur="1" fill="hold">
                                          <p:stCondLst>
                                            <p:cond delay="0"/>
                                          </p:stCondLst>
                                        </p:cTn>
                                        <p:tgtEl>
                                          <p:spTgt spid="45059">
                                            <p:txEl>
                                              <p:pRg st="9" end="9"/>
                                            </p:txEl>
                                          </p:spTgt>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nodeType="afterEffect">
                                  <p:stCondLst>
                                    <p:cond delay="500"/>
                                  </p:stCondLst>
                                  <p:childTnLst>
                                    <p:set>
                                      <p:cBhvr>
                                        <p:cTn id="15" dur="1" fill="hold">
                                          <p:stCondLst>
                                            <p:cond delay="0"/>
                                          </p:stCondLst>
                                        </p:cTn>
                                        <p:tgtEl>
                                          <p:spTgt spid="45059">
                                            <p:txEl>
                                              <p:pRg st="10" end="10"/>
                                            </p:txEl>
                                          </p:spTgt>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nodeType="afterEffect">
                                  <p:stCondLst>
                                    <p:cond delay="500"/>
                                  </p:stCondLst>
                                  <p:childTnLst>
                                    <p:set>
                                      <p:cBhvr>
                                        <p:cTn id="18" dur="1" fill="hold">
                                          <p:stCondLst>
                                            <p:cond delay="0"/>
                                          </p:stCondLst>
                                        </p:cTn>
                                        <p:tgtEl>
                                          <p:spTgt spid="4505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noChangeArrowheads="1"/>
          </p:cNvPicPr>
          <p:nvPr/>
        </p:nvPicPr>
        <p:blipFill>
          <a:blip r:embed="rId4" cstate="print"/>
          <a:srcRect/>
          <a:stretch>
            <a:fillRect/>
          </a:stretch>
        </p:blipFill>
        <p:spPr bwMode="auto">
          <a:xfrm>
            <a:off x="571500" y="1214438"/>
            <a:ext cx="8096250" cy="2333625"/>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sp>
        <p:nvSpPr>
          <p:cNvPr id="83971" name="Title 1"/>
          <p:cNvSpPr>
            <a:spLocks noGrp="1"/>
          </p:cNvSpPr>
          <p:nvPr>
            <p:ph type="title"/>
          </p:nvPr>
        </p:nvSpPr>
        <p:spPr>
          <a:xfrm>
            <a:off x="76200" y="144463"/>
            <a:ext cx="7010400" cy="400050"/>
          </a:xfrm>
        </p:spPr>
        <p:txBody>
          <a:bodyPr/>
          <a:lstStyle/>
          <a:p>
            <a:r>
              <a:rPr lang="en-US" smtClean="0"/>
              <a:t>Negotiation rules – Value and Message </a:t>
            </a:r>
          </a:p>
        </p:txBody>
      </p:sp>
      <p:sp>
        <p:nvSpPr>
          <p:cNvPr id="47107" name="Content Placeholder 2"/>
          <p:cNvSpPr>
            <a:spLocks noGrp="1"/>
          </p:cNvSpPr>
          <p:nvPr>
            <p:ph idx="1"/>
          </p:nvPr>
        </p:nvSpPr>
        <p:spPr>
          <a:xfrm>
            <a:off x="685800" y="1295400"/>
            <a:ext cx="7772400" cy="5084763"/>
          </a:xfrm>
        </p:spPr>
        <p:txBody>
          <a:body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r>
              <a:rPr lang="en-US" smtClean="0"/>
              <a:t>NR.VALUE</a:t>
            </a:r>
          </a:p>
          <a:p>
            <a:pPr lvl="1"/>
            <a:r>
              <a:rPr lang="en-US" smtClean="0"/>
              <a:t>Specifies the value that links to the rule in NR.TYPE Field</a:t>
            </a:r>
          </a:p>
          <a:p>
            <a:pPr lvl="1"/>
            <a:r>
              <a:rPr lang="en-GB" smtClean="0"/>
              <a:t>This value is used to compare against the value input in Arrangement </a:t>
            </a:r>
          </a:p>
          <a:p>
            <a:pPr lvl="1"/>
            <a:endParaRPr lang="en-GB" smtClean="0"/>
          </a:p>
          <a:p>
            <a:r>
              <a:rPr lang="en-GB" smtClean="0"/>
              <a:t>NR.MESSAGE</a:t>
            </a:r>
          </a:p>
          <a:p>
            <a:pPr lvl="1"/>
            <a:r>
              <a:rPr lang="en-US" smtClean="0"/>
              <a:t>Specifies whether to raise an error or override message when the rule is broken at Arrangement level</a:t>
            </a:r>
          </a:p>
          <a:p>
            <a:pPr lvl="1"/>
            <a:endParaRPr lang="en-US" smtClean="0"/>
          </a:p>
        </p:txBody>
      </p:sp>
      <p:sp>
        <p:nvSpPr>
          <p:cNvPr id="47110" name="Rectangle 7"/>
          <p:cNvSpPr>
            <a:spLocks noChangeArrowheads="1"/>
          </p:cNvSpPr>
          <p:nvPr/>
        </p:nvSpPr>
        <p:spPr bwMode="auto">
          <a:xfrm>
            <a:off x="5929313" y="2335213"/>
            <a:ext cx="1500187" cy="1244600"/>
          </a:xfrm>
          <a:prstGeom prst="rect">
            <a:avLst/>
          </a:prstGeom>
          <a:noFill/>
          <a:ln w="28575" algn="ctr">
            <a:solidFill>
              <a:schemeClr val="accent2"/>
            </a:solidFill>
            <a:miter lim="800000"/>
            <a:headEnd/>
            <a:tailEnd/>
          </a:ln>
        </p:spPr>
        <p:txBody>
          <a:bodyPr wrap="none" anchor="ctr"/>
          <a:lstStyle/>
          <a:p>
            <a:endParaRPr lang="en-US"/>
          </a:p>
        </p:txBody>
      </p:sp>
      <p:sp>
        <p:nvSpPr>
          <p:cNvPr id="47111" name="Rectangle 8"/>
          <p:cNvSpPr>
            <a:spLocks noChangeArrowheads="1"/>
          </p:cNvSpPr>
          <p:nvPr/>
        </p:nvSpPr>
        <p:spPr bwMode="auto">
          <a:xfrm>
            <a:off x="7715250" y="2335213"/>
            <a:ext cx="928688" cy="1244600"/>
          </a:xfrm>
          <a:prstGeom prst="rect">
            <a:avLst/>
          </a:prstGeom>
          <a:noFill/>
          <a:ln w="28575" algn="ctr">
            <a:solidFill>
              <a:schemeClr val="accent2"/>
            </a:solidFill>
            <a:miter lim="800000"/>
            <a:headEnd/>
            <a:tailEnd/>
          </a:ln>
        </p:spPr>
        <p:txBody>
          <a:bodyPr wrap="none" anchor="ctr"/>
          <a:lstStyle/>
          <a:p>
            <a:endParaRPr lang="en-US"/>
          </a:p>
        </p:txBody>
      </p:sp>
      <p:sp>
        <p:nvSpPr>
          <p:cNvPr id="83975" name="Slide Number Placeholder 8"/>
          <p:cNvSpPr>
            <a:spLocks noGrp="1"/>
          </p:cNvSpPr>
          <p:nvPr>
            <p:ph type="sldNum" sz="quarter" idx="10"/>
          </p:nvPr>
        </p:nvSpPr>
        <p:spPr>
          <a:noFill/>
        </p:spPr>
        <p:txBody>
          <a:bodyPr/>
          <a:lstStyle/>
          <a:p>
            <a:r>
              <a:rPr lang="en-GB" smtClean="0">
                <a:latin typeface="Arial" pitchFamily="34" charset="0"/>
              </a:rPr>
              <a:t>Slide </a:t>
            </a:r>
            <a:fld id="{242AE7A6-38F1-4CC5-A2B3-AD31AE6CDA7A}" type="slidenum">
              <a:rPr lang="en-GB" smtClean="0">
                <a:latin typeface="Arial" pitchFamily="34" charset="0"/>
              </a:rPr>
              <a:pPr/>
              <a:t>44</a:t>
            </a:fld>
            <a:endParaRPr lang="en-GB" smtClean="0">
              <a:latin typeface="Arial" pitchFamily="34" charset="0"/>
            </a:endParaRPr>
          </a:p>
        </p:txBody>
      </p:sp>
    </p:spTree>
    <p:custDataLst>
      <p:tags r:id="rId1"/>
    </p:custData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47110"/>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500"/>
                                  </p:stCondLst>
                                  <p:childTnLst>
                                    <p:set>
                                      <p:cBhvr>
                                        <p:cTn id="9" dur="1" fill="hold">
                                          <p:stCondLst>
                                            <p:cond delay="0"/>
                                          </p:stCondLst>
                                        </p:cTn>
                                        <p:tgtEl>
                                          <p:spTgt spid="47107">
                                            <p:txEl>
                                              <p:pRg st="8" end="8"/>
                                            </p:txEl>
                                          </p:spTgt>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500"/>
                                  </p:stCondLst>
                                  <p:childTnLst>
                                    <p:set>
                                      <p:cBhvr>
                                        <p:cTn id="12" dur="1" fill="hold">
                                          <p:stCondLst>
                                            <p:cond delay="0"/>
                                          </p:stCondLst>
                                        </p:cTn>
                                        <p:tgtEl>
                                          <p:spTgt spid="47107">
                                            <p:txEl>
                                              <p:pRg st="9" end="9"/>
                                            </p:txEl>
                                          </p:spTgt>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nodeType="afterEffect">
                                  <p:stCondLst>
                                    <p:cond delay="500"/>
                                  </p:stCondLst>
                                  <p:childTnLst>
                                    <p:set>
                                      <p:cBhvr>
                                        <p:cTn id="15" dur="1" fill="hold">
                                          <p:stCondLst>
                                            <p:cond delay="0"/>
                                          </p:stCondLst>
                                        </p:cTn>
                                        <p:tgtEl>
                                          <p:spTgt spid="47107">
                                            <p:txEl>
                                              <p:pRg st="10" end="10"/>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47107">
                                            <p:txEl>
                                              <p:pRg st="12" end="12"/>
                                            </p:txEl>
                                          </p:spTgt>
                                        </p:tgtEl>
                                        <p:attrNameLst>
                                          <p:attrName>style.visibility</p:attrName>
                                        </p:attrNameLst>
                                      </p:cBhvr>
                                      <p:to>
                                        <p:strVal val="visible"/>
                                      </p:to>
                                    </p:set>
                                  </p:childTnLst>
                                </p:cTn>
                              </p:par>
                            </p:childTnLst>
                          </p:cTn>
                        </p:par>
                        <p:par>
                          <p:cTn id="20" fill="hold" nodeType="afterGroup">
                            <p:stCondLst>
                              <p:cond delay="0"/>
                            </p:stCondLst>
                            <p:childTnLst>
                              <p:par>
                                <p:cTn id="21" presetID="1" presetClass="exit" presetSubtype="0" fill="hold" grpId="1" nodeType="afterEffect">
                                  <p:stCondLst>
                                    <p:cond delay="500"/>
                                  </p:stCondLst>
                                  <p:childTnLst>
                                    <p:set>
                                      <p:cBhvr>
                                        <p:cTn id="22" dur="1" fill="hold">
                                          <p:stCondLst>
                                            <p:cond delay="0"/>
                                          </p:stCondLst>
                                        </p:cTn>
                                        <p:tgtEl>
                                          <p:spTgt spid="47110"/>
                                        </p:tgtEl>
                                        <p:attrNameLst>
                                          <p:attrName>style.visibility</p:attrName>
                                        </p:attrNameLst>
                                      </p:cBhvr>
                                      <p:to>
                                        <p:strVal val="hidden"/>
                                      </p:to>
                                    </p:set>
                                  </p:childTnLst>
                                </p:cTn>
                              </p:par>
                            </p:childTnLst>
                          </p:cTn>
                        </p:par>
                        <p:par>
                          <p:cTn id="23" fill="hold" nodeType="afterGroup">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47111"/>
                                        </p:tgtEl>
                                        <p:attrNameLst>
                                          <p:attrName>style.visibility</p:attrName>
                                        </p:attrNameLst>
                                      </p:cBhvr>
                                      <p:to>
                                        <p:strVal val="visible"/>
                                      </p:to>
                                    </p:set>
                                  </p:childTnLst>
                                </p:cTn>
                              </p:par>
                            </p:childTnLst>
                          </p:cTn>
                        </p:par>
                        <p:par>
                          <p:cTn id="26" fill="hold" nodeType="afterGroup">
                            <p:stCondLst>
                              <p:cond delay="500"/>
                            </p:stCondLst>
                            <p:childTnLst>
                              <p:par>
                                <p:cTn id="27" presetID="1" presetClass="entr" presetSubtype="0" fill="hold" nodeType="afterEffect">
                                  <p:stCondLst>
                                    <p:cond delay="500"/>
                                  </p:stCondLst>
                                  <p:childTnLst>
                                    <p:set>
                                      <p:cBhvr>
                                        <p:cTn id="28" dur="1" fill="hold">
                                          <p:stCondLst>
                                            <p:cond delay="0"/>
                                          </p:stCondLst>
                                        </p:cTn>
                                        <p:tgtEl>
                                          <p:spTgt spid="4710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0" grpId="0" animBg="1"/>
      <p:bldP spid="47110" grpId="1" animBg="1"/>
      <p:bldP spid="471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noChangeArrowheads="1"/>
          </p:cNvPicPr>
          <p:nvPr/>
        </p:nvPicPr>
        <p:blipFill>
          <a:blip r:embed="rId4" cstate="print"/>
          <a:srcRect/>
          <a:stretch>
            <a:fillRect/>
          </a:stretch>
        </p:blipFill>
        <p:spPr bwMode="auto">
          <a:xfrm>
            <a:off x="642938" y="1476375"/>
            <a:ext cx="8096250" cy="2333625"/>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sp>
        <p:nvSpPr>
          <p:cNvPr id="84995" name="Title 1"/>
          <p:cNvSpPr>
            <a:spLocks noGrp="1"/>
          </p:cNvSpPr>
          <p:nvPr>
            <p:ph type="title"/>
          </p:nvPr>
        </p:nvSpPr>
        <p:spPr>
          <a:xfrm>
            <a:off x="76200" y="144463"/>
            <a:ext cx="7010400" cy="400050"/>
          </a:xfrm>
        </p:spPr>
        <p:txBody>
          <a:bodyPr/>
          <a:lstStyle/>
          <a:p>
            <a:r>
              <a:rPr lang="en-US" smtClean="0"/>
              <a:t>Negotiation rules - Options</a:t>
            </a:r>
          </a:p>
        </p:txBody>
      </p:sp>
      <p:sp>
        <p:nvSpPr>
          <p:cNvPr id="40963" name="Content Placeholder 2"/>
          <p:cNvSpPr>
            <a:spLocks noGrp="1"/>
          </p:cNvSpPr>
          <p:nvPr>
            <p:ph idx="1"/>
          </p:nvPr>
        </p:nvSpPr>
        <p:spPr>
          <a:xfrm>
            <a:off x="714375" y="1214438"/>
            <a:ext cx="7772400" cy="4572000"/>
          </a:xfrm>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DEFAULT.ATTR.OPTION</a:t>
            </a:r>
            <a:endParaRPr lang="en-US" dirty="0" smtClean="0"/>
          </a:p>
          <a:p>
            <a:pPr lvl="1"/>
            <a:r>
              <a:rPr lang="en-US" dirty="0" smtClean="0"/>
              <a:t>RESETTING</a:t>
            </a:r>
          </a:p>
          <a:p>
            <a:pPr lvl="2"/>
            <a:r>
              <a:rPr lang="en-US" dirty="0" smtClean="0"/>
              <a:t>On Renewal activities, Arrangement conditions will be reset from Product</a:t>
            </a:r>
          </a:p>
          <a:p>
            <a:pPr lvl="1"/>
            <a:r>
              <a:rPr lang="en-US" dirty="0" smtClean="0"/>
              <a:t>NON-RESETTING</a:t>
            </a:r>
          </a:p>
          <a:p>
            <a:pPr lvl="2"/>
            <a:r>
              <a:rPr lang="en-US" dirty="0" smtClean="0"/>
              <a:t>On Renewal activities, arrangement conditions will be maintained from Arrangement level</a:t>
            </a:r>
          </a:p>
          <a:p>
            <a:pPr lvl="2"/>
            <a:endParaRPr lang="en-US" dirty="0" smtClean="0"/>
          </a:p>
        </p:txBody>
      </p:sp>
      <p:sp>
        <p:nvSpPr>
          <p:cNvPr id="40966" name="Rectangle 7"/>
          <p:cNvSpPr>
            <a:spLocks noChangeArrowheads="1"/>
          </p:cNvSpPr>
          <p:nvPr/>
        </p:nvSpPr>
        <p:spPr bwMode="auto">
          <a:xfrm>
            <a:off x="3643313" y="2000250"/>
            <a:ext cx="4357687" cy="185738"/>
          </a:xfrm>
          <a:prstGeom prst="rect">
            <a:avLst/>
          </a:prstGeom>
          <a:noFill/>
          <a:ln w="28575" algn="ctr">
            <a:solidFill>
              <a:schemeClr val="accent2"/>
            </a:solidFill>
            <a:miter lim="800000"/>
            <a:headEnd/>
            <a:tailEnd/>
          </a:ln>
        </p:spPr>
        <p:txBody>
          <a:bodyPr wrap="none" anchor="ctr"/>
          <a:lstStyle/>
          <a:p>
            <a:endParaRPr lang="en-US"/>
          </a:p>
        </p:txBody>
      </p:sp>
      <p:sp>
        <p:nvSpPr>
          <p:cNvPr id="84998" name="Slide Number Placeholder 7"/>
          <p:cNvSpPr>
            <a:spLocks noGrp="1"/>
          </p:cNvSpPr>
          <p:nvPr>
            <p:ph type="sldNum" sz="quarter" idx="10"/>
          </p:nvPr>
        </p:nvSpPr>
        <p:spPr>
          <a:noFill/>
        </p:spPr>
        <p:txBody>
          <a:bodyPr/>
          <a:lstStyle/>
          <a:p>
            <a:r>
              <a:rPr lang="en-GB" smtClean="0">
                <a:latin typeface="Arial" pitchFamily="34" charset="0"/>
              </a:rPr>
              <a:t>Slide </a:t>
            </a:r>
            <a:fld id="{9CBF46FC-885B-4B3D-86FD-0AEB86807BAB}" type="slidenum">
              <a:rPr lang="en-GB" smtClean="0">
                <a:latin typeface="Arial" pitchFamily="34" charset="0"/>
              </a:rPr>
              <a:pPr/>
              <a:t>45</a:t>
            </a:fld>
            <a:endParaRPr lang="en-GB" smtClean="0">
              <a:latin typeface="Arial" pitchFamily="34" charset="0"/>
            </a:endParaRPr>
          </a:p>
        </p:txBody>
      </p:sp>
    </p:spTree>
    <p:custDataLst>
      <p:tags r:id="rId1"/>
    </p:custData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1000"/>
                                  </p:stCondLst>
                                  <p:childTnLst>
                                    <p:set>
                                      <p:cBhvr>
                                        <p:cTn id="6" dur="1" fill="hold">
                                          <p:stCondLst>
                                            <p:cond delay="0"/>
                                          </p:stCondLst>
                                        </p:cTn>
                                        <p:tgtEl>
                                          <p:spTgt spid="40963">
                                            <p:txEl>
                                              <p:pRg st="10" end="10"/>
                                            </p:txEl>
                                          </p:spTgt>
                                        </p:tgtEl>
                                        <p:attrNameLst>
                                          <p:attrName>style.visibility</p:attrName>
                                        </p:attrNameLst>
                                      </p:cBhvr>
                                      <p:to>
                                        <p:strVal val="visible"/>
                                      </p:to>
                                    </p:set>
                                  </p:childTnLst>
                                </p:cTn>
                              </p:par>
                            </p:childTnLst>
                          </p:cTn>
                        </p:par>
                        <p:par>
                          <p:cTn id="7" fill="hold" nodeType="afterGroup">
                            <p:stCondLst>
                              <p:cond delay="1000"/>
                            </p:stCondLst>
                            <p:childTnLst>
                              <p:par>
                                <p:cTn id="8" presetID="1" presetClass="entr" presetSubtype="0" fill="hold" grpId="0" nodeType="afterEffect">
                                  <p:stCondLst>
                                    <p:cond delay="500"/>
                                  </p:stCondLst>
                                  <p:childTnLst>
                                    <p:set>
                                      <p:cBhvr>
                                        <p:cTn id="9" dur="1" fill="hold">
                                          <p:stCondLst>
                                            <p:cond delay="0"/>
                                          </p:stCondLst>
                                        </p:cTn>
                                        <p:tgtEl>
                                          <p:spTgt spid="40966"/>
                                        </p:tgtEl>
                                        <p:attrNameLst>
                                          <p:attrName>style.visibility</p:attrName>
                                        </p:attrNameLst>
                                      </p:cBhvr>
                                      <p:to>
                                        <p:strVal val="visible"/>
                                      </p:to>
                                    </p:set>
                                  </p:childTnLst>
                                </p:cTn>
                              </p:par>
                            </p:childTnLst>
                          </p:cTn>
                        </p:par>
                        <p:par>
                          <p:cTn id="10" fill="hold" nodeType="afterGroup">
                            <p:stCondLst>
                              <p:cond delay="1500"/>
                            </p:stCondLst>
                            <p:childTnLst>
                              <p:par>
                                <p:cTn id="11" presetID="1" presetClass="entr" presetSubtype="0" fill="hold" nodeType="afterEffect">
                                  <p:stCondLst>
                                    <p:cond delay="0"/>
                                  </p:stCondLst>
                                  <p:childTnLst>
                                    <p:set>
                                      <p:cBhvr>
                                        <p:cTn id="12" dur="1" fill="hold">
                                          <p:stCondLst>
                                            <p:cond delay="0"/>
                                          </p:stCondLst>
                                        </p:cTn>
                                        <p:tgtEl>
                                          <p:spTgt spid="40963">
                                            <p:txEl>
                                              <p:pRg st="11" end="11"/>
                                            </p:txEl>
                                          </p:spTgt>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nodeType="afterEffect">
                                  <p:stCondLst>
                                    <p:cond delay="0"/>
                                  </p:stCondLst>
                                  <p:childTnLst>
                                    <p:set>
                                      <p:cBhvr>
                                        <p:cTn id="15" dur="1" fill="hold">
                                          <p:stCondLst>
                                            <p:cond delay="0"/>
                                          </p:stCondLst>
                                        </p:cTn>
                                        <p:tgtEl>
                                          <p:spTgt spid="40963">
                                            <p:txEl>
                                              <p:pRg st="12" end="12"/>
                                            </p:txEl>
                                          </p:spTgt>
                                        </p:tgtEl>
                                        <p:attrNameLst>
                                          <p:attrName>style.visibility</p:attrName>
                                        </p:attrNameLst>
                                      </p:cBhvr>
                                      <p:to>
                                        <p:strVal val="visible"/>
                                      </p:to>
                                    </p:set>
                                  </p:childTnLst>
                                </p:cTn>
                              </p:par>
                            </p:childTnLst>
                          </p:cTn>
                        </p:par>
                        <p:par>
                          <p:cTn id="16" fill="hold" nodeType="afterGroup">
                            <p:stCondLst>
                              <p:cond delay="1500"/>
                            </p:stCondLst>
                            <p:childTnLst>
                              <p:par>
                                <p:cTn id="17" presetID="1" presetClass="entr" presetSubtype="0" fill="hold" nodeType="afterEffect">
                                  <p:stCondLst>
                                    <p:cond delay="0"/>
                                  </p:stCondLst>
                                  <p:childTnLst>
                                    <p:set>
                                      <p:cBhvr>
                                        <p:cTn id="18" dur="1" fill="hold">
                                          <p:stCondLst>
                                            <p:cond delay="0"/>
                                          </p:stCondLst>
                                        </p:cTn>
                                        <p:tgtEl>
                                          <p:spTgt spid="40963">
                                            <p:txEl>
                                              <p:pRg st="13" end="13"/>
                                            </p:txEl>
                                          </p:spTgt>
                                        </p:tgtEl>
                                        <p:attrNameLst>
                                          <p:attrName>style.visibility</p:attrName>
                                        </p:attrNameLst>
                                      </p:cBhvr>
                                      <p:to>
                                        <p:strVal val="visible"/>
                                      </p:to>
                                    </p:set>
                                  </p:childTnLst>
                                </p:cTn>
                              </p:par>
                            </p:childTnLst>
                          </p:cTn>
                        </p:par>
                        <p:par>
                          <p:cTn id="19" fill="hold" nodeType="afterGroup">
                            <p:stCondLst>
                              <p:cond delay="1500"/>
                            </p:stCondLst>
                            <p:childTnLst>
                              <p:par>
                                <p:cTn id="20" presetID="1" presetClass="entr" presetSubtype="0" fill="hold" nodeType="afterEffect">
                                  <p:stCondLst>
                                    <p:cond delay="0"/>
                                  </p:stCondLst>
                                  <p:childTnLst>
                                    <p:set>
                                      <p:cBhvr>
                                        <p:cTn id="21" dur="1" fill="hold">
                                          <p:stCondLst>
                                            <p:cond delay="0"/>
                                          </p:stCondLst>
                                        </p:cTn>
                                        <p:tgtEl>
                                          <p:spTgt spid="4096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9"/>
          <p:cNvPicPr>
            <a:picLocks noChangeAspect="1" noChangeArrowheads="1"/>
          </p:cNvPicPr>
          <p:nvPr/>
        </p:nvPicPr>
        <p:blipFill>
          <a:blip r:embed="rId4" cstate="print"/>
          <a:srcRect/>
          <a:stretch>
            <a:fillRect/>
          </a:stretch>
        </p:blipFill>
        <p:spPr bwMode="auto">
          <a:xfrm>
            <a:off x="1352550" y="1276350"/>
            <a:ext cx="6362700" cy="1866900"/>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pic>
        <p:nvPicPr>
          <p:cNvPr id="16" name="Picture 15"/>
          <p:cNvPicPr>
            <a:picLocks noChangeAspect="1" noChangeArrowheads="1"/>
          </p:cNvPicPr>
          <p:nvPr/>
        </p:nvPicPr>
        <p:blipFill>
          <a:blip r:embed="rId5" cstate="print"/>
          <a:srcRect/>
          <a:stretch>
            <a:fillRect/>
          </a:stretch>
        </p:blipFill>
        <p:spPr bwMode="auto">
          <a:xfrm>
            <a:off x="571500" y="3714750"/>
            <a:ext cx="8096250" cy="2333625"/>
          </a:xfrm>
          <a:prstGeom prst="rect">
            <a:avLst/>
          </a:prstGeom>
          <a:noFill/>
          <a:ln w="9525">
            <a:solidFill>
              <a:schemeClr val="accent6"/>
            </a:solidFill>
            <a:miter lim="800000"/>
            <a:headEnd/>
            <a:tailEnd/>
          </a:ln>
          <a:effectLst>
            <a:prstShdw prst="shdw17" dist="17961" dir="2700000">
              <a:schemeClr val="accent1">
                <a:gamma/>
                <a:shade val="60000"/>
                <a:invGamma/>
              </a:schemeClr>
            </a:prstShdw>
          </a:effectLst>
        </p:spPr>
      </p:pic>
      <p:sp>
        <p:nvSpPr>
          <p:cNvPr id="86020" name="Rectangle 2"/>
          <p:cNvSpPr>
            <a:spLocks noGrp="1" noChangeArrowheads="1"/>
          </p:cNvSpPr>
          <p:nvPr>
            <p:ph type="title"/>
          </p:nvPr>
        </p:nvSpPr>
        <p:spPr>
          <a:xfrm>
            <a:off x="76200" y="144463"/>
            <a:ext cx="7010400" cy="400050"/>
          </a:xfrm>
        </p:spPr>
        <p:txBody>
          <a:bodyPr/>
          <a:lstStyle/>
          <a:p>
            <a:r>
              <a:rPr lang="en-US" smtClean="0"/>
              <a:t>Negotiation rules </a:t>
            </a:r>
            <a:endParaRPr lang="en-GB" smtClean="0"/>
          </a:p>
        </p:txBody>
      </p:sp>
      <p:sp>
        <p:nvSpPr>
          <p:cNvPr id="86021" name="Content Placeholder 21"/>
          <p:cNvSpPr>
            <a:spLocks noGrp="1"/>
          </p:cNvSpPr>
          <p:nvPr>
            <p:ph idx="1"/>
          </p:nvPr>
        </p:nvSpPr>
        <p:spPr>
          <a:xfrm>
            <a:off x="685800" y="1295400"/>
            <a:ext cx="7772400" cy="1550988"/>
          </a:xfrm>
        </p:spPr>
        <p:txBody>
          <a:bodyPr/>
          <a:lstStyle/>
          <a:p>
            <a:endParaRPr lang="en-US" smtClean="0"/>
          </a:p>
          <a:p>
            <a:endParaRPr lang="en-US" smtClean="0"/>
          </a:p>
        </p:txBody>
      </p:sp>
      <p:sp>
        <p:nvSpPr>
          <p:cNvPr id="12" name="Rectangle 5_0"/>
          <p:cNvSpPr>
            <a:spLocks noChangeArrowheads="1"/>
          </p:cNvSpPr>
          <p:nvPr/>
        </p:nvSpPr>
        <p:spPr bwMode="auto">
          <a:xfrm>
            <a:off x="2209800" y="2143125"/>
            <a:ext cx="1143000" cy="236538"/>
          </a:xfrm>
          <a:prstGeom prst="rect">
            <a:avLst/>
          </a:prstGeom>
          <a:noFill/>
          <a:ln w="28575" algn="ctr">
            <a:solidFill>
              <a:schemeClr val="accent2"/>
            </a:solidFill>
            <a:miter lim="800000"/>
            <a:headEnd/>
            <a:tailEnd/>
          </a:ln>
        </p:spPr>
        <p:txBody>
          <a:bodyPr wrap="none" anchor="ctr"/>
          <a:lstStyle/>
          <a:p>
            <a:endParaRPr lang="en-US"/>
          </a:p>
        </p:txBody>
      </p:sp>
      <p:sp>
        <p:nvSpPr>
          <p:cNvPr id="13" name="Rectangle 5_1"/>
          <p:cNvSpPr>
            <a:spLocks noChangeArrowheads="1"/>
          </p:cNvSpPr>
          <p:nvPr/>
        </p:nvSpPr>
        <p:spPr bwMode="auto">
          <a:xfrm>
            <a:off x="2209800" y="2357438"/>
            <a:ext cx="571500" cy="225425"/>
          </a:xfrm>
          <a:prstGeom prst="rect">
            <a:avLst/>
          </a:prstGeom>
          <a:noFill/>
          <a:ln w="28575" algn="ctr">
            <a:solidFill>
              <a:schemeClr val="accent2"/>
            </a:solidFill>
            <a:miter lim="800000"/>
            <a:headEnd/>
            <a:tailEnd/>
          </a:ln>
        </p:spPr>
        <p:txBody>
          <a:bodyPr wrap="none" anchor="ctr"/>
          <a:lstStyle/>
          <a:p>
            <a:endParaRPr lang="en-US"/>
          </a:p>
        </p:txBody>
      </p:sp>
      <p:sp>
        <p:nvSpPr>
          <p:cNvPr id="14" name="Rectangle 5_2"/>
          <p:cNvSpPr>
            <a:spLocks noChangeArrowheads="1"/>
          </p:cNvSpPr>
          <p:nvPr/>
        </p:nvSpPr>
        <p:spPr bwMode="auto">
          <a:xfrm>
            <a:off x="2781300" y="2643188"/>
            <a:ext cx="357188" cy="214312"/>
          </a:xfrm>
          <a:prstGeom prst="rect">
            <a:avLst/>
          </a:prstGeom>
          <a:noFill/>
          <a:ln w="28575" algn="ctr">
            <a:solidFill>
              <a:schemeClr val="accent2"/>
            </a:solidFill>
            <a:miter lim="800000"/>
            <a:headEnd/>
            <a:tailEnd/>
          </a:ln>
        </p:spPr>
        <p:txBody>
          <a:bodyPr wrap="none" anchor="ctr"/>
          <a:lstStyle/>
          <a:p>
            <a:endParaRPr lang="en-US"/>
          </a:p>
        </p:txBody>
      </p:sp>
      <p:sp>
        <p:nvSpPr>
          <p:cNvPr id="15" name="Rectangle 5_3"/>
          <p:cNvSpPr>
            <a:spLocks noChangeArrowheads="1"/>
          </p:cNvSpPr>
          <p:nvPr/>
        </p:nvSpPr>
        <p:spPr bwMode="auto">
          <a:xfrm>
            <a:off x="6353175" y="2643188"/>
            <a:ext cx="500063" cy="236537"/>
          </a:xfrm>
          <a:prstGeom prst="rect">
            <a:avLst/>
          </a:prstGeom>
          <a:noFill/>
          <a:ln w="28575" algn="ctr">
            <a:solidFill>
              <a:schemeClr val="accent2"/>
            </a:solidFill>
            <a:miter lim="800000"/>
            <a:headEnd/>
            <a:tailEnd/>
          </a:ln>
        </p:spPr>
        <p:txBody>
          <a:bodyPr wrap="none" anchor="ctr"/>
          <a:lstStyle/>
          <a:p>
            <a:endParaRPr lang="en-US"/>
          </a:p>
        </p:txBody>
      </p:sp>
      <p:sp>
        <p:nvSpPr>
          <p:cNvPr id="17" name="Rectangle 5_4"/>
          <p:cNvSpPr>
            <a:spLocks noChangeArrowheads="1"/>
          </p:cNvSpPr>
          <p:nvPr/>
        </p:nvSpPr>
        <p:spPr bwMode="auto">
          <a:xfrm>
            <a:off x="2071688" y="4621213"/>
            <a:ext cx="500062" cy="307975"/>
          </a:xfrm>
          <a:prstGeom prst="rect">
            <a:avLst/>
          </a:prstGeom>
          <a:noFill/>
          <a:ln w="28575" algn="ctr">
            <a:solidFill>
              <a:schemeClr val="accent2"/>
            </a:solidFill>
            <a:miter lim="800000"/>
            <a:headEnd/>
            <a:tailEnd/>
          </a:ln>
        </p:spPr>
        <p:txBody>
          <a:bodyPr wrap="none" anchor="ctr"/>
          <a:lstStyle/>
          <a:p>
            <a:endParaRPr lang="en-US"/>
          </a:p>
        </p:txBody>
      </p:sp>
      <p:sp>
        <p:nvSpPr>
          <p:cNvPr id="18" name="Rectangle 5_5"/>
          <p:cNvSpPr>
            <a:spLocks noChangeArrowheads="1"/>
          </p:cNvSpPr>
          <p:nvPr/>
        </p:nvSpPr>
        <p:spPr bwMode="auto">
          <a:xfrm>
            <a:off x="4286250" y="5111750"/>
            <a:ext cx="3643313" cy="163513"/>
          </a:xfrm>
          <a:prstGeom prst="rect">
            <a:avLst/>
          </a:prstGeom>
          <a:noFill/>
          <a:ln w="28575" algn="ctr">
            <a:solidFill>
              <a:schemeClr val="accent2"/>
            </a:solidFill>
            <a:miter lim="800000"/>
            <a:headEnd/>
            <a:tailEnd/>
          </a:ln>
        </p:spPr>
        <p:txBody>
          <a:bodyPr wrap="none" anchor="ctr"/>
          <a:lstStyle/>
          <a:p>
            <a:endParaRPr lang="en-US"/>
          </a:p>
        </p:txBody>
      </p:sp>
      <p:sp>
        <p:nvSpPr>
          <p:cNvPr id="19" name="Rectangle 5_6"/>
          <p:cNvSpPr>
            <a:spLocks noChangeArrowheads="1"/>
          </p:cNvSpPr>
          <p:nvPr/>
        </p:nvSpPr>
        <p:spPr bwMode="auto">
          <a:xfrm>
            <a:off x="4222750" y="5302250"/>
            <a:ext cx="3714750" cy="214313"/>
          </a:xfrm>
          <a:prstGeom prst="rect">
            <a:avLst/>
          </a:prstGeom>
          <a:noFill/>
          <a:ln w="28575" algn="ctr">
            <a:solidFill>
              <a:schemeClr val="accent2"/>
            </a:solidFill>
            <a:miter lim="800000"/>
            <a:headEnd/>
            <a:tailEnd/>
          </a:ln>
        </p:spPr>
        <p:txBody>
          <a:bodyPr wrap="none" anchor="ctr"/>
          <a:lstStyle/>
          <a:p>
            <a:endParaRPr lang="en-US"/>
          </a:p>
        </p:txBody>
      </p:sp>
      <p:sp>
        <p:nvSpPr>
          <p:cNvPr id="20" name="Rectangle 5_7"/>
          <p:cNvSpPr>
            <a:spLocks noChangeArrowheads="1"/>
          </p:cNvSpPr>
          <p:nvPr/>
        </p:nvSpPr>
        <p:spPr bwMode="auto">
          <a:xfrm>
            <a:off x="1000125" y="5572125"/>
            <a:ext cx="1428750" cy="214313"/>
          </a:xfrm>
          <a:prstGeom prst="rect">
            <a:avLst/>
          </a:prstGeom>
          <a:noFill/>
          <a:ln w="28575" algn="ctr">
            <a:solidFill>
              <a:schemeClr val="accent2"/>
            </a:solidFill>
            <a:miter lim="800000"/>
            <a:headEnd/>
            <a:tailEnd/>
          </a:ln>
        </p:spPr>
        <p:txBody>
          <a:bodyPr wrap="none" anchor="ctr"/>
          <a:lstStyle/>
          <a:p>
            <a:endParaRPr lang="en-US"/>
          </a:p>
        </p:txBody>
      </p:sp>
      <p:sp>
        <p:nvSpPr>
          <p:cNvPr id="21" name="Rectangle 5_8"/>
          <p:cNvSpPr>
            <a:spLocks noChangeArrowheads="1"/>
          </p:cNvSpPr>
          <p:nvPr/>
        </p:nvSpPr>
        <p:spPr bwMode="auto">
          <a:xfrm>
            <a:off x="1000125" y="5807075"/>
            <a:ext cx="1428750" cy="214313"/>
          </a:xfrm>
          <a:prstGeom prst="rect">
            <a:avLst/>
          </a:prstGeom>
          <a:noFill/>
          <a:ln w="28575" algn="ctr">
            <a:solidFill>
              <a:schemeClr val="accent2"/>
            </a:solidFill>
            <a:miter lim="800000"/>
            <a:headEnd/>
            <a:tailEnd/>
          </a:ln>
        </p:spPr>
        <p:txBody>
          <a:bodyPr wrap="none" anchor="ctr"/>
          <a:lstStyle/>
          <a:p>
            <a:endParaRPr lang="en-US"/>
          </a:p>
        </p:txBody>
      </p:sp>
      <p:sp>
        <p:nvSpPr>
          <p:cNvPr id="86031" name="Slide Number Placeholder 15"/>
          <p:cNvSpPr>
            <a:spLocks noGrp="1"/>
          </p:cNvSpPr>
          <p:nvPr>
            <p:ph type="sldNum" sz="quarter" idx="10"/>
          </p:nvPr>
        </p:nvSpPr>
        <p:spPr>
          <a:noFill/>
        </p:spPr>
        <p:txBody>
          <a:bodyPr/>
          <a:lstStyle/>
          <a:p>
            <a:r>
              <a:rPr lang="en-GB" smtClean="0">
                <a:latin typeface="Arial" pitchFamily="34" charset="0"/>
              </a:rPr>
              <a:t>Slide </a:t>
            </a:r>
            <a:fld id="{AC5E6415-68FB-4AFB-8AAA-FC51B3A9C471}" type="slidenum">
              <a:rPr lang="en-GB" smtClean="0">
                <a:latin typeface="Arial" pitchFamily="34" charset="0"/>
              </a:rPr>
              <a:pPr/>
              <a:t>46</a:t>
            </a:fld>
            <a:endParaRPr lang="en-GB" smtClean="0">
              <a:latin typeface="Arial" pitchFamily="34" charset="0"/>
            </a:endParaRPr>
          </a:p>
        </p:txBody>
      </p:sp>
    </p:spTree>
    <p:custDataLst>
      <p:tags r:id="rId1"/>
    </p:custData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par>
                          <p:cTn id="8" fill="hold" nodeType="afterGroup">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par>
                          <p:cTn id="12" fill="hold" nodeType="afterGroup">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xit" presetSubtype="0" fill="hold" nodeType="clickEffect">
                                  <p:stCondLst>
                                    <p:cond delay="0"/>
                                  </p:stCondLst>
                                  <p:childTnLst>
                                    <p:animEffect transition="out" filter="fade">
                                      <p:cBhvr>
                                        <p:cTn id="19" dur="1000"/>
                                        <p:tgtEl>
                                          <p:spTgt spid="12"/>
                                        </p:tgtEl>
                                      </p:cBhvr>
                                    </p:animEffect>
                                    <p:set>
                                      <p:cBhvr>
                                        <p:cTn id="20" dur="1" fill="hold">
                                          <p:stCondLst>
                                            <p:cond delay="999"/>
                                          </p:stCondLst>
                                        </p:cTn>
                                        <p:tgtEl>
                                          <p:spTgt spid="12"/>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1000"/>
                                        <p:tgtEl>
                                          <p:spTgt spid="18"/>
                                        </p:tgtEl>
                                      </p:cBhvr>
                                    </p:animEffect>
                                    <p:set>
                                      <p:cBhvr>
                                        <p:cTn id="23" dur="1" fill="hold">
                                          <p:stCondLst>
                                            <p:cond delay="999"/>
                                          </p:stCondLst>
                                        </p:cTn>
                                        <p:tgtEl>
                                          <p:spTgt spid="18"/>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1000"/>
                                        <p:tgtEl>
                                          <p:spTgt spid="19"/>
                                        </p:tgtEl>
                                      </p:cBhvr>
                                    </p:animEffect>
                                    <p:set>
                                      <p:cBhvr>
                                        <p:cTn id="26" dur="1" fill="hold">
                                          <p:stCondLst>
                                            <p:cond delay="999"/>
                                          </p:stCondLst>
                                        </p:cTn>
                                        <p:tgtEl>
                                          <p:spTgt spid="19"/>
                                        </p:tgtEl>
                                        <p:attrNameLst>
                                          <p:attrName>style.visibility</p:attrName>
                                        </p:attrNameLst>
                                      </p:cBhvr>
                                      <p:to>
                                        <p:strVal val="hidden"/>
                                      </p:to>
                                    </p:set>
                                  </p:childTnLst>
                                </p:cTn>
                              </p:par>
                            </p:childTnLst>
                          </p:cTn>
                        </p:par>
                        <p:par>
                          <p:cTn id="27" fill="hold" nodeType="afterGroup">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childTnLst>
                                </p:cTn>
                              </p:par>
                            </p:childTnLst>
                          </p:cTn>
                        </p:par>
                        <p:par>
                          <p:cTn id="31" fill="hold" nodeType="afterGroup">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xit" presetSubtype="0" fill="hold" grpId="1" nodeType="clickEffect">
                                  <p:stCondLst>
                                    <p:cond delay="0"/>
                                  </p:stCondLst>
                                  <p:childTnLst>
                                    <p:animEffect transition="out" filter="fade">
                                      <p:cBhvr>
                                        <p:cTn id="38" dur="1000"/>
                                        <p:tgtEl>
                                          <p:spTgt spid="14"/>
                                        </p:tgtEl>
                                      </p:cBhvr>
                                    </p:animEffect>
                                    <p:set>
                                      <p:cBhvr>
                                        <p:cTn id="39" dur="1" fill="hold">
                                          <p:stCondLst>
                                            <p:cond delay="999"/>
                                          </p:stCondLst>
                                        </p:cTn>
                                        <p:tgtEl>
                                          <p:spTgt spid="14"/>
                                        </p:tgtEl>
                                        <p:attrNameLst>
                                          <p:attrName>style.visibility</p:attrName>
                                        </p:attrNameLst>
                                      </p:cBhvr>
                                      <p:to>
                                        <p:strVal val="hidden"/>
                                      </p:to>
                                    </p:set>
                                  </p:childTnLst>
                                </p:cTn>
                              </p:par>
                            </p:childTnLst>
                          </p:cTn>
                        </p:par>
                        <p:par>
                          <p:cTn id="40" fill="hold" nodeType="afterGroup">
                            <p:stCondLst>
                              <p:cond delay="1000"/>
                            </p:stCondLst>
                            <p:childTnLst>
                              <p:par>
                                <p:cTn id="41" presetID="10" presetClass="exit" presetSubtype="0" fill="hold" grpId="1" nodeType="afterEffect">
                                  <p:stCondLst>
                                    <p:cond delay="0"/>
                                  </p:stCondLst>
                                  <p:childTnLst>
                                    <p:animEffect transition="out" filter="fade">
                                      <p:cBhvr>
                                        <p:cTn id="42" dur="1000"/>
                                        <p:tgtEl>
                                          <p:spTgt spid="21"/>
                                        </p:tgtEl>
                                      </p:cBhvr>
                                    </p:animEffect>
                                    <p:set>
                                      <p:cBhvr>
                                        <p:cTn id="43" dur="1" fill="hold">
                                          <p:stCondLst>
                                            <p:cond delay="999"/>
                                          </p:stCondLst>
                                        </p:cTn>
                                        <p:tgtEl>
                                          <p:spTgt spid="21"/>
                                        </p:tgtEl>
                                        <p:attrNameLst>
                                          <p:attrName>style.visibility</p:attrName>
                                        </p:attrNameLst>
                                      </p:cBhvr>
                                      <p:to>
                                        <p:strVal val="hidden"/>
                                      </p:to>
                                    </p:set>
                                  </p:childTnLst>
                                </p:cTn>
                              </p:par>
                            </p:childTnLst>
                          </p:cTn>
                        </p:par>
                        <p:par>
                          <p:cTn id="44" fill="hold" nodeType="afterGroup">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childTnLst>
                                </p:cTn>
                              </p:par>
                            </p:childTnLst>
                          </p:cTn>
                        </p:par>
                        <p:par>
                          <p:cTn id="48" fill="hold" nodeType="afterGroup">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xit" presetSubtype="0" fill="hold" grpId="1" nodeType="clickEffect">
                                  <p:stCondLst>
                                    <p:cond delay="0"/>
                                  </p:stCondLst>
                                  <p:childTnLst>
                                    <p:animEffect transition="out" filter="fade">
                                      <p:cBhvr>
                                        <p:cTn id="55" dur="1000"/>
                                        <p:tgtEl>
                                          <p:spTgt spid="15"/>
                                        </p:tgtEl>
                                      </p:cBhvr>
                                    </p:animEffect>
                                    <p:set>
                                      <p:cBhvr>
                                        <p:cTn id="56" dur="1" fill="hold">
                                          <p:stCondLst>
                                            <p:cond delay="999"/>
                                          </p:stCondLst>
                                        </p:cTn>
                                        <p:tgtEl>
                                          <p:spTgt spid="15"/>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0"/>
                                        <p:tgtEl>
                                          <p:spTgt spid="20"/>
                                        </p:tgtEl>
                                      </p:cBhvr>
                                    </p:animEffect>
                                    <p:set>
                                      <p:cBhvr>
                                        <p:cTn id="59" dur="1" fill="hold">
                                          <p:stCondLst>
                                            <p:cond delay="999"/>
                                          </p:stCondLst>
                                        </p:cTn>
                                        <p:tgtEl>
                                          <p:spTgt spid="20"/>
                                        </p:tgtEl>
                                        <p:attrNameLst>
                                          <p:attrName>style.visibility</p:attrName>
                                        </p:attrNameLst>
                                      </p:cBhvr>
                                      <p:to>
                                        <p:strVal val="hidden"/>
                                      </p:to>
                                    </p:set>
                                  </p:childTnLst>
                                </p:cTn>
                              </p:par>
                            </p:childTnLst>
                          </p:cTn>
                        </p:par>
                        <p:par>
                          <p:cTn id="60" fill="hold" nodeType="afterGroup">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1000"/>
                                        <p:tgtEl>
                                          <p:spTgt spid="13"/>
                                        </p:tgtEl>
                                      </p:cBhvr>
                                    </p:animEffect>
                                  </p:childTnLst>
                                </p:cTn>
                              </p:par>
                            </p:childTnLst>
                          </p:cTn>
                        </p:par>
                        <p:par>
                          <p:cTn id="64" fill="hold" nodeType="afterGroup">
                            <p:stCondLst>
                              <p:cond delay="2000"/>
                            </p:stCondLst>
                            <p:childTnLst>
                              <p:par>
                                <p:cTn id="65" presetID="10"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4" grpId="1" animBg="1"/>
      <p:bldP spid="15" grpId="0" animBg="1"/>
      <p:bldP spid="15" grpId="1" animBg="1"/>
      <p:bldP spid="17" grpId="0" animBg="1"/>
      <p:bldP spid="18" grpId="0" animBg="1"/>
      <p:bldP spid="18" grpId="1" animBg="1"/>
      <p:bldP spid="19" grpId="0" animBg="1"/>
      <p:bldP spid="19" grpId="1" animBg="1"/>
      <p:bldP spid="20" grpId="0" animBg="1"/>
      <p:bldP spid="20" grpId="1" animBg="1"/>
      <p:bldP spid="21" grpId="0" animBg="1"/>
      <p:bldP spid="21"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AA- Technical</a:t>
            </a:r>
            <a:endParaRPr lang="en-US" dirty="0"/>
          </a:p>
        </p:txBody>
      </p:sp>
      <p:sp>
        <p:nvSpPr>
          <p:cNvPr id="3" name="Content Placeholder 2"/>
          <p:cNvSpPr>
            <a:spLocks noGrp="1"/>
          </p:cNvSpPr>
          <p:nvPr>
            <p:ph idx="1"/>
          </p:nvPr>
        </p:nvSpPr>
        <p:spPr/>
        <p:txBody>
          <a:bodyPr/>
          <a:lstStyle/>
          <a:p>
            <a:pPr>
              <a:buFont typeface="Wingdings" pitchFamily="2" charset="2"/>
              <a:buChar char="§"/>
            </a:pPr>
            <a:r>
              <a:rPr lang="en-US" sz="2000" dirty="0" smtClean="0"/>
              <a:t>Version</a:t>
            </a:r>
          </a:p>
          <a:p>
            <a:pPr lvl="1"/>
            <a:r>
              <a:rPr lang="en-US" sz="2000" dirty="0" smtClean="0"/>
              <a:t>Attaching Version to Activity Presentation</a:t>
            </a:r>
          </a:p>
          <a:p>
            <a:pPr lvl="1"/>
            <a:r>
              <a:rPr lang="en-US" sz="2000" dirty="0" smtClean="0"/>
              <a:t>Routines to Activity API</a:t>
            </a:r>
          </a:p>
          <a:p>
            <a:pPr>
              <a:buFont typeface="Wingdings" pitchFamily="2" charset="2"/>
              <a:buChar char="§"/>
            </a:pPr>
            <a:r>
              <a:rPr lang="en-US" sz="2000" dirty="0" smtClean="0"/>
              <a:t>Adding Local Reference Fields</a:t>
            </a:r>
          </a:p>
          <a:p>
            <a:pPr>
              <a:buFont typeface="Wingdings" pitchFamily="2" charset="2"/>
              <a:buChar char="§"/>
            </a:pPr>
            <a:r>
              <a:rPr lang="en-US" sz="2000" dirty="0" smtClean="0"/>
              <a:t>Enquiry </a:t>
            </a:r>
          </a:p>
          <a:p>
            <a:pPr lvl="1"/>
            <a:r>
              <a:rPr lang="en-US" sz="2000" dirty="0" smtClean="0"/>
              <a:t>Conversion</a:t>
            </a:r>
          </a:p>
          <a:p>
            <a:pPr lvl="1"/>
            <a:endParaRPr lang="en-US" sz="2000" dirty="0" smtClean="0"/>
          </a:p>
          <a:p>
            <a:pPr>
              <a:buNone/>
            </a:pPr>
            <a:endParaRPr lang="en-US" sz="2000" dirty="0" smtClean="0"/>
          </a:p>
          <a:p>
            <a:pPr lvl="1"/>
            <a:endParaRPr lang="en-US" sz="2000" dirty="0" smtClean="0"/>
          </a:p>
          <a:p>
            <a:pPr>
              <a:buNone/>
            </a:pPr>
            <a:endParaRPr lang="en-US" dirty="0" smtClean="0"/>
          </a:p>
          <a:p>
            <a:endParaRPr lang="en-US" dirty="0" smtClean="0"/>
          </a:p>
          <a:p>
            <a:pPr>
              <a:buFont typeface="Wingdings" pitchFamily="2" charset="2"/>
              <a:buChar char="§"/>
            </a:pPr>
            <a:endParaRPr lang="en-US" dirty="0" smtClean="0"/>
          </a:p>
          <a:p>
            <a:pPr>
              <a:buNone/>
            </a:pPr>
            <a:endParaRPr lang="en-US" dirty="0"/>
          </a:p>
        </p:txBody>
      </p:sp>
    </p:spTree>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a:t>
            </a:r>
            <a:endParaRPr lang="en-US" dirty="0"/>
          </a:p>
        </p:txBody>
      </p:sp>
      <p:sp>
        <p:nvSpPr>
          <p:cNvPr id="3" name="Content Placeholder 2"/>
          <p:cNvSpPr>
            <a:spLocks noGrp="1"/>
          </p:cNvSpPr>
          <p:nvPr>
            <p:ph idx="1"/>
          </p:nvPr>
        </p:nvSpPr>
        <p:spPr/>
        <p:txBody>
          <a:bodyPr/>
          <a:lstStyle/>
          <a:p>
            <a:pPr>
              <a:buNone/>
            </a:pPr>
            <a:r>
              <a:rPr lang="en-US" sz="2400" dirty="0" smtClean="0"/>
              <a:t>Tables Involved</a:t>
            </a:r>
          </a:p>
          <a:p>
            <a:pPr>
              <a:buNone/>
            </a:pPr>
            <a:endParaRPr lang="en-US" dirty="0" smtClean="0"/>
          </a:p>
          <a:p>
            <a:r>
              <a:rPr lang="en-US" dirty="0" smtClean="0"/>
              <a:t>Activity Presentation</a:t>
            </a:r>
          </a:p>
          <a:p>
            <a:r>
              <a:rPr lang="en-US" dirty="0" smtClean="0"/>
              <a:t>Activity API</a:t>
            </a:r>
          </a:p>
          <a:p>
            <a:pPr>
              <a:buNone/>
            </a:pPr>
            <a:endParaRPr lang="en-US" dirty="0" smtClean="0"/>
          </a:p>
          <a:p>
            <a:pPr>
              <a:buNone/>
            </a:pPr>
            <a:endParaRPr lang="en-US" dirty="0" smtClean="0"/>
          </a:p>
          <a:p>
            <a:pPr>
              <a:buNone/>
            </a:pPr>
            <a:endParaRPr lang="en-US" dirty="0"/>
          </a:p>
        </p:txBody>
      </p:sp>
    </p:spTree>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a:t>
            </a:r>
            <a:endParaRPr lang="en-US" dirty="0"/>
          </a:p>
        </p:txBody>
      </p:sp>
      <p:sp>
        <p:nvSpPr>
          <p:cNvPr id="3" name="Content Placeholder 2"/>
          <p:cNvSpPr>
            <a:spLocks noGrp="1"/>
          </p:cNvSpPr>
          <p:nvPr>
            <p:ph idx="1"/>
          </p:nvPr>
        </p:nvSpPr>
        <p:spPr/>
        <p:txBody>
          <a:bodyPr/>
          <a:lstStyle/>
          <a:p>
            <a:r>
              <a:rPr lang="en-US" dirty="0" smtClean="0"/>
              <a:t>Activity Presentation property class allows users to attach version at </a:t>
            </a:r>
          </a:p>
          <a:p>
            <a:pPr lvl="1"/>
            <a:r>
              <a:rPr lang="en-US" dirty="0" smtClean="0"/>
              <a:t>Property Class</a:t>
            </a:r>
          </a:p>
          <a:p>
            <a:pPr lvl="1"/>
            <a:r>
              <a:rPr lang="en-US" dirty="0" smtClean="0"/>
              <a:t>Property </a:t>
            </a:r>
          </a:p>
          <a:p>
            <a:pPr lvl="1"/>
            <a:r>
              <a:rPr lang="en-US" dirty="0" smtClean="0"/>
              <a:t>Activity</a:t>
            </a:r>
          </a:p>
          <a:p>
            <a:pPr lvl="1">
              <a:buNone/>
            </a:pPr>
            <a:endParaRPr lang="en-US" smtClean="0"/>
          </a:p>
        </p:txBody>
      </p:sp>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mtClean="0"/>
              <a:t>Components act Transversally</a:t>
            </a:r>
          </a:p>
        </p:txBody>
      </p:sp>
      <p:sp>
        <p:nvSpPr>
          <p:cNvPr id="7" name="Rectangle 67"/>
          <p:cNvSpPr>
            <a:spLocks noChangeArrowheads="1"/>
          </p:cNvSpPr>
          <p:nvPr/>
        </p:nvSpPr>
        <p:spPr bwMode="blackWhite">
          <a:xfrm>
            <a:off x="142069" y="1094365"/>
            <a:ext cx="1368000" cy="5040000"/>
          </a:xfrm>
          <a:prstGeom prst="rect">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lIns="65306" tIns="33425" rIns="65306" bIns="32653" anchorCtr="1"/>
          <a:lstStyle/>
          <a:p>
            <a:pPr algn="ctr" eaLnBrk="0" hangingPunct="0">
              <a:lnSpc>
                <a:spcPct val="95000"/>
              </a:lnSpc>
              <a:defRPr/>
            </a:pPr>
            <a:r>
              <a:rPr lang="en-GB" b="1" dirty="0">
                <a:solidFill>
                  <a:schemeClr val="bg1"/>
                </a:solidFill>
                <a:cs typeface="Arial" charset="0"/>
              </a:rPr>
              <a:t>Current Accounts</a:t>
            </a:r>
            <a:endParaRPr lang="en-US" b="1" dirty="0">
              <a:solidFill>
                <a:schemeClr val="bg1"/>
              </a:solidFill>
              <a:cs typeface="Arial" charset="0"/>
            </a:endParaRPr>
          </a:p>
        </p:txBody>
      </p:sp>
      <p:sp>
        <p:nvSpPr>
          <p:cNvPr id="5" name="Rectangle 67"/>
          <p:cNvSpPr>
            <a:spLocks noChangeArrowheads="1"/>
          </p:cNvSpPr>
          <p:nvPr/>
        </p:nvSpPr>
        <p:spPr bwMode="blackWhite">
          <a:xfrm>
            <a:off x="4657972" y="1094365"/>
            <a:ext cx="1368000" cy="5040000"/>
          </a:xfrm>
          <a:prstGeom prst="rect">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lIns="65306" tIns="33425" rIns="65306" bIns="32653" anchorCtr="1"/>
          <a:lstStyle/>
          <a:p>
            <a:pPr algn="ctr" eaLnBrk="0" hangingPunct="0">
              <a:lnSpc>
                <a:spcPct val="95000"/>
              </a:lnSpc>
              <a:defRPr/>
            </a:pPr>
            <a:r>
              <a:rPr lang="en-GB" b="1" dirty="0">
                <a:solidFill>
                  <a:schemeClr val="bg1"/>
                </a:solidFill>
                <a:cs typeface="Arial" charset="0"/>
              </a:rPr>
              <a:t>Lending</a:t>
            </a:r>
            <a:endParaRPr lang="en-US" b="1" dirty="0">
              <a:solidFill>
                <a:schemeClr val="bg1"/>
              </a:solidFill>
              <a:cs typeface="Arial" charset="0"/>
            </a:endParaRPr>
          </a:p>
        </p:txBody>
      </p:sp>
      <p:sp>
        <p:nvSpPr>
          <p:cNvPr id="6" name="Rectangle 67"/>
          <p:cNvSpPr>
            <a:spLocks noChangeArrowheads="1"/>
          </p:cNvSpPr>
          <p:nvPr/>
        </p:nvSpPr>
        <p:spPr bwMode="blackWhite">
          <a:xfrm>
            <a:off x="3152671" y="1094365"/>
            <a:ext cx="1368000" cy="5040000"/>
          </a:xfrm>
          <a:prstGeom prst="rect">
            <a:avLst/>
          </a:prstGeom>
          <a:solidFill>
            <a:schemeClr val="accent5">
              <a:lumMod val="50000"/>
            </a:schemeClr>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lIns="65306" tIns="33425" rIns="65306" bIns="32653" anchorCtr="1"/>
          <a:lstStyle/>
          <a:p>
            <a:pPr algn="ctr" eaLnBrk="0" hangingPunct="0">
              <a:lnSpc>
                <a:spcPct val="95000"/>
              </a:lnSpc>
              <a:defRPr/>
            </a:pPr>
            <a:r>
              <a:rPr lang="en-GB" b="1" dirty="0">
                <a:solidFill>
                  <a:schemeClr val="bg1"/>
                </a:solidFill>
                <a:cs typeface="Arial" charset="0"/>
              </a:rPr>
              <a:t>Term Deposits</a:t>
            </a:r>
            <a:endParaRPr lang="en-US" b="1" dirty="0">
              <a:solidFill>
                <a:schemeClr val="bg1"/>
              </a:solidFill>
              <a:cs typeface="Arial" charset="0"/>
            </a:endParaRPr>
          </a:p>
        </p:txBody>
      </p:sp>
      <p:sp>
        <p:nvSpPr>
          <p:cNvPr id="13" name="Rectangle 67"/>
          <p:cNvSpPr>
            <a:spLocks noChangeArrowheads="1"/>
          </p:cNvSpPr>
          <p:nvPr/>
        </p:nvSpPr>
        <p:spPr bwMode="blackWhite">
          <a:xfrm>
            <a:off x="1647370" y="1094365"/>
            <a:ext cx="1368000" cy="5040000"/>
          </a:xfrm>
          <a:prstGeom prst="rect">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lIns="65306" tIns="33425" rIns="65306" bIns="32653" anchorCtr="1"/>
          <a:lstStyle/>
          <a:p>
            <a:pPr algn="ctr" eaLnBrk="0" hangingPunct="0">
              <a:lnSpc>
                <a:spcPct val="95000"/>
              </a:lnSpc>
              <a:defRPr/>
            </a:pPr>
            <a:r>
              <a:rPr lang="en-GB" b="1">
                <a:solidFill>
                  <a:schemeClr val="bg1"/>
                </a:solidFill>
                <a:cs typeface="Arial" charset="0"/>
              </a:rPr>
              <a:t>Saving Accounts</a:t>
            </a:r>
            <a:endParaRPr lang="en-US" b="1" dirty="0">
              <a:solidFill>
                <a:schemeClr val="bg1"/>
              </a:solidFill>
              <a:cs typeface="Arial" charset="0"/>
            </a:endParaRPr>
          </a:p>
        </p:txBody>
      </p:sp>
      <p:sp>
        <p:nvSpPr>
          <p:cNvPr id="14" name="Rectangle 67"/>
          <p:cNvSpPr>
            <a:spLocks noChangeArrowheads="1"/>
          </p:cNvSpPr>
          <p:nvPr/>
        </p:nvSpPr>
        <p:spPr bwMode="blackWhite">
          <a:xfrm>
            <a:off x="6163273" y="1094365"/>
            <a:ext cx="1368000" cy="5040000"/>
          </a:xfrm>
          <a:prstGeom prst="rect">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lIns="65306" tIns="33425" rIns="65306" bIns="32653" anchorCtr="1"/>
          <a:lstStyle/>
          <a:p>
            <a:pPr algn="ctr" eaLnBrk="0" hangingPunct="0">
              <a:lnSpc>
                <a:spcPct val="95000"/>
              </a:lnSpc>
              <a:defRPr/>
            </a:pPr>
            <a:r>
              <a:rPr lang="en-GB" b="1" dirty="0">
                <a:solidFill>
                  <a:schemeClr val="bg1"/>
                </a:solidFill>
                <a:cs typeface="Arial" charset="0"/>
              </a:rPr>
              <a:t>Cards</a:t>
            </a:r>
            <a:endParaRPr lang="en-US" b="1" dirty="0">
              <a:solidFill>
                <a:schemeClr val="bg1"/>
              </a:solidFill>
              <a:cs typeface="Arial" charset="0"/>
            </a:endParaRPr>
          </a:p>
        </p:txBody>
      </p:sp>
      <p:sp>
        <p:nvSpPr>
          <p:cNvPr id="15" name="Rectangle 67"/>
          <p:cNvSpPr>
            <a:spLocks noChangeArrowheads="1"/>
          </p:cNvSpPr>
          <p:nvPr/>
        </p:nvSpPr>
        <p:spPr bwMode="blackWhite">
          <a:xfrm>
            <a:off x="7668573" y="1094365"/>
            <a:ext cx="1368000" cy="5040000"/>
          </a:xfrm>
          <a:prstGeom prst="rect">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lIns="65306" tIns="33425" rIns="65306" bIns="32653" anchorCtr="1"/>
          <a:lstStyle/>
          <a:p>
            <a:pPr algn="ctr" eaLnBrk="0" hangingPunct="0">
              <a:lnSpc>
                <a:spcPct val="95000"/>
              </a:lnSpc>
              <a:defRPr/>
            </a:pPr>
            <a:r>
              <a:rPr lang="en-GB" b="1" dirty="0">
                <a:solidFill>
                  <a:schemeClr val="bg1"/>
                </a:solidFill>
                <a:cs typeface="Arial" charset="0"/>
              </a:rPr>
              <a:t>Etc….</a:t>
            </a:r>
            <a:endParaRPr lang="en-US" b="1" dirty="0">
              <a:solidFill>
                <a:schemeClr val="bg1"/>
              </a:solidFill>
              <a:cs typeface="Arial" charset="0"/>
            </a:endParaRPr>
          </a:p>
        </p:txBody>
      </p:sp>
      <p:grpSp>
        <p:nvGrpSpPr>
          <p:cNvPr id="2" name="Group 2"/>
          <p:cNvGrpSpPr>
            <a:grpSpLocks/>
          </p:cNvGrpSpPr>
          <p:nvPr/>
        </p:nvGrpSpPr>
        <p:grpSpPr bwMode="auto">
          <a:xfrm>
            <a:off x="106363" y="1644650"/>
            <a:ext cx="1439862" cy="347663"/>
            <a:chOff x="106069" y="1644793"/>
            <a:chExt cx="1440000" cy="347662"/>
          </a:xfrm>
        </p:grpSpPr>
        <p:sp>
          <p:nvSpPr>
            <p:cNvPr id="24"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a:solidFill>
                    <a:srgbClr val="003C69"/>
                  </a:solidFill>
                  <a:cs typeface="Arial" charset="0"/>
                </a:rPr>
                <a:t>Account</a:t>
              </a:r>
              <a:endParaRPr lang="en-US" sz="1000" b="1" dirty="0">
                <a:solidFill>
                  <a:srgbClr val="003C69"/>
                </a:solidFill>
                <a:cs typeface="Arial" charset="0"/>
              </a:endParaRPr>
            </a:p>
          </p:txBody>
        </p:sp>
        <p:sp>
          <p:nvSpPr>
            <p:cNvPr id="10530"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531"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3" name="Group 28"/>
          <p:cNvGrpSpPr>
            <a:grpSpLocks/>
          </p:cNvGrpSpPr>
          <p:nvPr/>
        </p:nvGrpSpPr>
        <p:grpSpPr bwMode="auto">
          <a:xfrm>
            <a:off x="1606550" y="1651000"/>
            <a:ext cx="1439863" cy="347663"/>
            <a:chOff x="106069" y="1644793"/>
            <a:chExt cx="1440000" cy="347662"/>
          </a:xfrm>
        </p:grpSpPr>
        <p:sp>
          <p:nvSpPr>
            <p:cNvPr id="30"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a:solidFill>
                    <a:srgbClr val="003C69"/>
                  </a:solidFill>
                  <a:cs typeface="Arial" charset="0"/>
                </a:rPr>
                <a:t>Account</a:t>
              </a:r>
              <a:endParaRPr lang="en-US" sz="1000" b="1" dirty="0">
                <a:solidFill>
                  <a:srgbClr val="003C69"/>
                </a:solidFill>
                <a:cs typeface="Arial" charset="0"/>
              </a:endParaRPr>
            </a:p>
          </p:txBody>
        </p:sp>
        <p:sp>
          <p:nvSpPr>
            <p:cNvPr id="10525"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526"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4" name="Group 32"/>
          <p:cNvGrpSpPr>
            <a:grpSpLocks/>
          </p:cNvGrpSpPr>
          <p:nvPr/>
        </p:nvGrpSpPr>
        <p:grpSpPr bwMode="auto">
          <a:xfrm>
            <a:off x="3108325" y="1651000"/>
            <a:ext cx="1439863" cy="347663"/>
            <a:chOff x="106069" y="1644793"/>
            <a:chExt cx="1440000" cy="347662"/>
          </a:xfrm>
        </p:grpSpPr>
        <p:sp>
          <p:nvSpPr>
            <p:cNvPr id="34"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a:solidFill>
                    <a:srgbClr val="003C69"/>
                  </a:solidFill>
                  <a:cs typeface="Arial" charset="0"/>
                </a:rPr>
                <a:t>Account</a:t>
              </a:r>
              <a:endParaRPr lang="en-US" sz="1000" b="1" dirty="0">
                <a:solidFill>
                  <a:srgbClr val="003C69"/>
                </a:solidFill>
                <a:cs typeface="Arial" charset="0"/>
              </a:endParaRPr>
            </a:p>
          </p:txBody>
        </p:sp>
        <p:sp>
          <p:nvSpPr>
            <p:cNvPr id="10520"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521"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9" name="Group 36"/>
          <p:cNvGrpSpPr>
            <a:grpSpLocks/>
          </p:cNvGrpSpPr>
          <p:nvPr/>
        </p:nvGrpSpPr>
        <p:grpSpPr bwMode="auto">
          <a:xfrm>
            <a:off x="4608513" y="1651000"/>
            <a:ext cx="1439862" cy="347663"/>
            <a:chOff x="106069" y="1644793"/>
            <a:chExt cx="1440000" cy="347662"/>
          </a:xfrm>
        </p:grpSpPr>
        <p:sp>
          <p:nvSpPr>
            <p:cNvPr id="38"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a:solidFill>
                    <a:srgbClr val="003C69"/>
                  </a:solidFill>
                  <a:cs typeface="Arial" charset="0"/>
                </a:rPr>
                <a:t>Account</a:t>
              </a:r>
              <a:endParaRPr lang="en-US" sz="1000" b="1" dirty="0">
                <a:solidFill>
                  <a:srgbClr val="003C69"/>
                </a:solidFill>
                <a:cs typeface="Arial" charset="0"/>
              </a:endParaRPr>
            </a:p>
          </p:txBody>
        </p:sp>
        <p:sp>
          <p:nvSpPr>
            <p:cNvPr id="10515"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516"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 name="Group 40"/>
          <p:cNvGrpSpPr>
            <a:grpSpLocks/>
          </p:cNvGrpSpPr>
          <p:nvPr/>
        </p:nvGrpSpPr>
        <p:grpSpPr bwMode="auto">
          <a:xfrm>
            <a:off x="6121400" y="1651000"/>
            <a:ext cx="1439863" cy="347663"/>
            <a:chOff x="106069" y="1644793"/>
            <a:chExt cx="1440000" cy="347662"/>
          </a:xfrm>
        </p:grpSpPr>
        <p:sp>
          <p:nvSpPr>
            <p:cNvPr id="42"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a:solidFill>
                    <a:srgbClr val="003C69"/>
                  </a:solidFill>
                  <a:cs typeface="Arial" charset="0"/>
                </a:rPr>
                <a:t>Account</a:t>
              </a:r>
              <a:endParaRPr lang="en-US" sz="1000" b="1" dirty="0">
                <a:solidFill>
                  <a:srgbClr val="003C69"/>
                </a:solidFill>
                <a:cs typeface="Arial" charset="0"/>
              </a:endParaRPr>
            </a:p>
          </p:txBody>
        </p:sp>
        <p:sp>
          <p:nvSpPr>
            <p:cNvPr id="10510"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511"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1" name="Group 44"/>
          <p:cNvGrpSpPr>
            <a:grpSpLocks/>
          </p:cNvGrpSpPr>
          <p:nvPr/>
        </p:nvGrpSpPr>
        <p:grpSpPr bwMode="auto">
          <a:xfrm>
            <a:off x="7623175" y="1651000"/>
            <a:ext cx="1439863" cy="347663"/>
            <a:chOff x="106069" y="1644793"/>
            <a:chExt cx="1440000" cy="347662"/>
          </a:xfrm>
        </p:grpSpPr>
        <p:sp>
          <p:nvSpPr>
            <p:cNvPr id="46"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a:solidFill>
                    <a:srgbClr val="003C69"/>
                  </a:solidFill>
                  <a:cs typeface="Arial" charset="0"/>
                </a:rPr>
                <a:t>Account</a:t>
              </a:r>
              <a:endParaRPr lang="en-US" sz="1000" b="1" dirty="0">
                <a:solidFill>
                  <a:srgbClr val="003C69"/>
                </a:solidFill>
                <a:cs typeface="Arial" charset="0"/>
              </a:endParaRPr>
            </a:p>
          </p:txBody>
        </p:sp>
        <p:sp>
          <p:nvSpPr>
            <p:cNvPr id="10505"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506"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2" name="Group 48"/>
          <p:cNvGrpSpPr>
            <a:grpSpLocks/>
          </p:cNvGrpSpPr>
          <p:nvPr/>
        </p:nvGrpSpPr>
        <p:grpSpPr bwMode="auto">
          <a:xfrm>
            <a:off x="112713" y="2065338"/>
            <a:ext cx="1439862" cy="347662"/>
            <a:chOff x="106069" y="1644793"/>
            <a:chExt cx="1440000" cy="347662"/>
          </a:xfrm>
        </p:grpSpPr>
        <p:sp>
          <p:nvSpPr>
            <p:cNvPr id="50"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a:solidFill>
                    <a:srgbClr val="003C69"/>
                  </a:solidFill>
                  <a:cs typeface="Arial" charset="0"/>
                </a:rPr>
                <a:t>Accounting</a:t>
              </a:r>
              <a:endParaRPr lang="en-US" sz="1000" b="1" dirty="0">
                <a:solidFill>
                  <a:srgbClr val="003C69"/>
                </a:solidFill>
                <a:cs typeface="Arial" charset="0"/>
              </a:endParaRPr>
            </a:p>
          </p:txBody>
        </p:sp>
        <p:sp>
          <p:nvSpPr>
            <p:cNvPr id="10500"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501"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6" name="Group 52"/>
          <p:cNvGrpSpPr>
            <a:grpSpLocks/>
          </p:cNvGrpSpPr>
          <p:nvPr/>
        </p:nvGrpSpPr>
        <p:grpSpPr bwMode="auto">
          <a:xfrm>
            <a:off x="1612900" y="2071688"/>
            <a:ext cx="1439863" cy="347662"/>
            <a:chOff x="106069" y="1644793"/>
            <a:chExt cx="1440000" cy="347662"/>
          </a:xfrm>
        </p:grpSpPr>
        <p:sp>
          <p:nvSpPr>
            <p:cNvPr id="54"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a:solidFill>
                    <a:srgbClr val="003C69"/>
                  </a:solidFill>
                  <a:cs typeface="Arial" charset="0"/>
                </a:rPr>
                <a:t>Accounting</a:t>
              </a:r>
              <a:endParaRPr lang="en-US" sz="1000" b="1" dirty="0">
                <a:solidFill>
                  <a:srgbClr val="003C69"/>
                </a:solidFill>
                <a:cs typeface="Arial" charset="0"/>
              </a:endParaRPr>
            </a:p>
          </p:txBody>
        </p:sp>
        <p:sp>
          <p:nvSpPr>
            <p:cNvPr id="10495"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496"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8" name="Group 56"/>
          <p:cNvGrpSpPr>
            <a:grpSpLocks/>
          </p:cNvGrpSpPr>
          <p:nvPr/>
        </p:nvGrpSpPr>
        <p:grpSpPr bwMode="auto">
          <a:xfrm>
            <a:off x="3113088" y="2071688"/>
            <a:ext cx="1439862" cy="347662"/>
            <a:chOff x="106069" y="1644793"/>
            <a:chExt cx="1440000" cy="347662"/>
          </a:xfrm>
        </p:grpSpPr>
        <p:sp>
          <p:nvSpPr>
            <p:cNvPr id="58"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a:solidFill>
                    <a:srgbClr val="003C69"/>
                  </a:solidFill>
                  <a:cs typeface="Arial" charset="0"/>
                </a:rPr>
                <a:t>Accounting</a:t>
              </a:r>
              <a:endParaRPr lang="en-US" sz="1000" b="1" dirty="0">
                <a:solidFill>
                  <a:srgbClr val="003C69"/>
                </a:solidFill>
                <a:cs typeface="Arial" charset="0"/>
              </a:endParaRPr>
            </a:p>
          </p:txBody>
        </p:sp>
        <p:sp>
          <p:nvSpPr>
            <p:cNvPr id="10490"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491"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9" name="Group 60"/>
          <p:cNvGrpSpPr>
            <a:grpSpLocks/>
          </p:cNvGrpSpPr>
          <p:nvPr/>
        </p:nvGrpSpPr>
        <p:grpSpPr bwMode="auto">
          <a:xfrm>
            <a:off x="4614863" y="2071688"/>
            <a:ext cx="1439862" cy="347662"/>
            <a:chOff x="106069" y="1644793"/>
            <a:chExt cx="1440000" cy="347662"/>
          </a:xfrm>
        </p:grpSpPr>
        <p:sp>
          <p:nvSpPr>
            <p:cNvPr id="62"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a:solidFill>
                    <a:srgbClr val="003C69"/>
                  </a:solidFill>
                  <a:cs typeface="Arial" charset="0"/>
                </a:rPr>
                <a:t>Accounting</a:t>
              </a:r>
              <a:endParaRPr lang="en-US" sz="1000" b="1" dirty="0">
                <a:solidFill>
                  <a:srgbClr val="003C69"/>
                </a:solidFill>
                <a:cs typeface="Arial" charset="0"/>
              </a:endParaRPr>
            </a:p>
          </p:txBody>
        </p:sp>
        <p:sp>
          <p:nvSpPr>
            <p:cNvPr id="10485"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486"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20" name="Group 64"/>
          <p:cNvGrpSpPr>
            <a:grpSpLocks/>
          </p:cNvGrpSpPr>
          <p:nvPr/>
        </p:nvGrpSpPr>
        <p:grpSpPr bwMode="auto">
          <a:xfrm>
            <a:off x="6127750" y="2071688"/>
            <a:ext cx="1439863" cy="347662"/>
            <a:chOff x="106069" y="1644793"/>
            <a:chExt cx="1440000" cy="347662"/>
          </a:xfrm>
        </p:grpSpPr>
        <p:sp>
          <p:nvSpPr>
            <p:cNvPr id="66"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a:solidFill>
                    <a:srgbClr val="003C69"/>
                  </a:solidFill>
                  <a:cs typeface="Arial" charset="0"/>
                </a:rPr>
                <a:t>Accounting</a:t>
              </a:r>
              <a:endParaRPr lang="en-US" sz="1000" b="1" dirty="0">
                <a:solidFill>
                  <a:srgbClr val="003C69"/>
                </a:solidFill>
                <a:cs typeface="Arial" charset="0"/>
              </a:endParaRPr>
            </a:p>
          </p:txBody>
        </p:sp>
        <p:sp>
          <p:nvSpPr>
            <p:cNvPr id="10480"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481"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21" name="Group 68"/>
          <p:cNvGrpSpPr>
            <a:grpSpLocks/>
          </p:cNvGrpSpPr>
          <p:nvPr/>
        </p:nvGrpSpPr>
        <p:grpSpPr bwMode="auto">
          <a:xfrm>
            <a:off x="7627938" y="2071688"/>
            <a:ext cx="1439862" cy="347662"/>
            <a:chOff x="106069" y="1644793"/>
            <a:chExt cx="1440000" cy="347662"/>
          </a:xfrm>
        </p:grpSpPr>
        <p:sp>
          <p:nvSpPr>
            <p:cNvPr id="70"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a:solidFill>
                    <a:srgbClr val="003C69"/>
                  </a:solidFill>
                  <a:cs typeface="Arial" charset="0"/>
                </a:rPr>
                <a:t>Accounting</a:t>
              </a:r>
              <a:endParaRPr lang="en-US" sz="1000" b="1" dirty="0">
                <a:solidFill>
                  <a:srgbClr val="003C69"/>
                </a:solidFill>
                <a:cs typeface="Arial" charset="0"/>
              </a:endParaRPr>
            </a:p>
          </p:txBody>
        </p:sp>
        <p:sp>
          <p:nvSpPr>
            <p:cNvPr id="10475"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476"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22" name="Group 72"/>
          <p:cNvGrpSpPr>
            <a:grpSpLocks/>
          </p:cNvGrpSpPr>
          <p:nvPr/>
        </p:nvGrpSpPr>
        <p:grpSpPr bwMode="auto">
          <a:xfrm>
            <a:off x="106363" y="2481263"/>
            <a:ext cx="1439862" cy="347662"/>
            <a:chOff x="106069" y="1644793"/>
            <a:chExt cx="1440000" cy="347662"/>
          </a:xfrm>
        </p:grpSpPr>
        <p:sp>
          <p:nvSpPr>
            <p:cNvPr id="74"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Charge</a:t>
              </a:r>
              <a:endParaRPr lang="en-US" sz="1000" b="1" dirty="0">
                <a:solidFill>
                  <a:srgbClr val="003C69"/>
                </a:solidFill>
                <a:cs typeface="Arial" charset="0"/>
              </a:endParaRPr>
            </a:p>
          </p:txBody>
        </p:sp>
        <p:sp>
          <p:nvSpPr>
            <p:cNvPr id="10470"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471"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23" name="Group 76"/>
          <p:cNvGrpSpPr>
            <a:grpSpLocks/>
          </p:cNvGrpSpPr>
          <p:nvPr/>
        </p:nvGrpSpPr>
        <p:grpSpPr bwMode="auto">
          <a:xfrm>
            <a:off x="1608138" y="2487613"/>
            <a:ext cx="1439862" cy="347662"/>
            <a:chOff x="106069" y="1644793"/>
            <a:chExt cx="1440000" cy="347662"/>
          </a:xfrm>
        </p:grpSpPr>
        <p:sp>
          <p:nvSpPr>
            <p:cNvPr id="78"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Charge</a:t>
              </a:r>
              <a:endParaRPr lang="en-US" sz="1000" b="1" dirty="0">
                <a:solidFill>
                  <a:srgbClr val="003C69"/>
                </a:solidFill>
                <a:cs typeface="Arial" charset="0"/>
              </a:endParaRPr>
            </a:p>
          </p:txBody>
        </p:sp>
        <p:sp>
          <p:nvSpPr>
            <p:cNvPr id="10465"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466"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25" name="Group 80"/>
          <p:cNvGrpSpPr>
            <a:grpSpLocks/>
          </p:cNvGrpSpPr>
          <p:nvPr/>
        </p:nvGrpSpPr>
        <p:grpSpPr bwMode="auto">
          <a:xfrm>
            <a:off x="3108325" y="2487613"/>
            <a:ext cx="1439863" cy="347662"/>
            <a:chOff x="106069" y="1644793"/>
            <a:chExt cx="1440000" cy="347662"/>
          </a:xfrm>
        </p:grpSpPr>
        <p:sp>
          <p:nvSpPr>
            <p:cNvPr id="82"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Charge</a:t>
              </a:r>
              <a:endParaRPr lang="en-US" sz="1000" b="1" dirty="0">
                <a:solidFill>
                  <a:srgbClr val="003C69"/>
                </a:solidFill>
                <a:cs typeface="Arial" charset="0"/>
              </a:endParaRPr>
            </a:p>
          </p:txBody>
        </p:sp>
        <p:sp>
          <p:nvSpPr>
            <p:cNvPr id="10460"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461"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26" name="Group 84"/>
          <p:cNvGrpSpPr>
            <a:grpSpLocks/>
          </p:cNvGrpSpPr>
          <p:nvPr/>
        </p:nvGrpSpPr>
        <p:grpSpPr bwMode="auto">
          <a:xfrm>
            <a:off x="4610100" y="2487613"/>
            <a:ext cx="1439863" cy="347662"/>
            <a:chOff x="106069" y="1644793"/>
            <a:chExt cx="1440000" cy="347662"/>
          </a:xfrm>
        </p:grpSpPr>
        <p:sp>
          <p:nvSpPr>
            <p:cNvPr id="86"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Charge</a:t>
              </a:r>
              <a:endParaRPr lang="en-US" sz="1000" b="1" dirty="0">
                <a:solidFill>
                  <a:srgbClr val="003C69"/>
                </a:solidFill>
                <a:cs typeface="Arial" charset="0"/>
              </a:endParaRPr>
            </a:p>
          </p:txBody>
        </p:sp>
        <p:sp>
          <p:nvSpPr>
            <p:cNvPr id="10455"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456"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27" name="Group 88"/>
          <p:cNvGrpSpPr>
            <a:grpSpLocks/>
          </p:cNvGrpSpPr>
          <p:nvPr/>
        </p:nvGrpSpPr>
        <p:grpSpPr bwMode="auto">
          <a:xfrm>
            <a:off x="6122988" y="2487613"/>
            <a:ext cx="1439862" cy="347662"/>
            <a:chOff x="106069" y="1644793"/>
            <a:chExt cx="1440000" cy="347662"/>
          </a:xfrm>
        </p:grpSpPr>
        <p:sp>
          <p:nvSpPr>
            <p:cNvPr id="90"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Charge</a:t>
              </a:r>
              <a:endParaRPr lang="en-US" sz="1000" b="1" dirty="0">
                <a:solidFill>
                  <a:srgbClr val="003C69"/>
                </a:solidFill>
                <a:cs typeface="Arial" charset="0"/>
              </a:endParaRPr>
            </a:p>
          </p:txBody>
        </p:sp>
        <p:sp>
          <p:nvSpPr>
            <p:cNvPr id="10450"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451"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28" name="Group 92"/>
          <p:cNvGrpSpPr>
            <a:grpSpLocks/>
          </p:cNvGrpSpPr>
          <p:nvPr/>
        </p:nvGrpSpPr>
        <p:grpSpPr bwMode="auto">
          <a:xfrm>
            <a:off x="7623175" y="2487613"/>
            <a:ext cx="1439863" cy="347662"/>
            <a:chOff x="106069" y="1644793"/>
            <a:chExt cx="1440000" cy="347662"/>
          </a:xfrm>
        </p:grpSpPr>
        <p:sp>
          <p:nvSpPr>
            <p:cNvPr id="94"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Charge</a:t>
              </a:r>
              <a:endParaRPr lang="en-US" sz="1000" b="1" dirty="0">
                <a:solidFill>
                  <a:srgbClr val="003C69"/>
                </a:solidFill>
                <a:cs typeface="Arial" charset="0"/>
              </a:endParaRPr>
            </a:p>
          </p:txBody>
        </p:sp>
        <p:sp>
          <p:nvSpPr>
            <p:cNvPr id="10445"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446"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29" name="Group 96"/>
          <p:cNvGrpSpPr>
            <a:grpSpLocks/>
          </p:cNvGrpSpPr>
          <p:nvPr/>
        </p:nvGrpSpPr>
        <p:grpSpPr bwMode="auto">
          <a:xfrm>
            <a:off x="100013" y="2895600"/>
            <a:ext cx="1439862" cy="347663"/>
            <a:chOff x="106069" y="1644793"/>
            <a:chExt cx="1440000" cy="347662"/>
          </a:xfrm>
        </p:grpSpPr>
        <p:sp>
          <p:nvSpPr>
            <p:cNvPr id="98"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Interest</a:t>
              </a:r>
              <a:endParaRPr lang="en-US" sz="1000" b="1" dirty="0">
                <a:solidFill>
                  <a:srgbClr val="003C69"/>
                </a:solidFill>
                <a:cs typeface="Arial" charset="0"/>
              </a:endParaRPr>
            </a:p>
          </p:txBody>
        </p:sp>
        <p:sp>
          <p:nvSpPr>
            <p:cNvPr id="10440"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441"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31" name="Group 100"/>
          <p:cNvGrpSpPr>
            <a:grpSpLocks/>
          </p:cNvGrpSpPr>
          <p:nvPr/>
        </p:nvGrpSpPr>
        <p:grpSpPr bwMode="auto">
          <a:xfrm>
            <a:off x="1600200" y="2901950"/>
            <a:ext cx="1439863" cy="347663"/>
            <a:chOff x="106069" y="1644793"/>
            <a:chExt cx="1440000" cy="347662"/>
          </a:xfrm>
        </p:grpSpPr>
        <p:sp>
          <p:nvSpPr>
            <p:cNvPr id="102"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Interest</a:t>
              </a:r>
              <a:endParaRPr lang="en-US" sz="1000" b="1" dirty="0">
                <a:solidFill>
                  <a:srgbClr val="003C69"/>
                </a:solidFill>
                <a:cs typeface="Arial" charset="0"/>
              </a:endParaRPr>
            </a:p>
          </p:txBody>
        </p:sp>
        <p:sp>
          <p:nvSpPr>
            <p:cNvPr id="10435"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436"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304" name="Group 104"/>
          <p:cNvGrpSpPr>
            <a:grpSpLocks/>
          </p:cNvGrpSpPr>
          <p:nvPr/>
        </p:nvGrpSpPr>
        <p:grpSpPr bwMode="auto">
          <a:xfrm>
            <a:off x="3101975" y="2901950"/>
            <a:ext cx="1439863" cy="347663"/>
            <a:chOff x="106069" y="1644793"/>
            <a:chExt cx="1440000" cy="347662"/>
          </a:xfrm>
        </p:grpSpPr>
        <p:sp>
          <p:nvSpPr>
            <p:cNvPr id="106"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Interest</a:t>
              </a:r>
              <a:endParaRPr lang="en-US" sz="1000" b="1" dirty="0">
                <a:solidFill>
                  <a:srgbClr val="003C69"/>
                </a:solidFill>
                <a:cs typeface="Arial" charset="0"/>
              </a:endParaRPr>
            </a:p>
          </p:txBody>
        </p:sp>
        <p:sp>
          <p:nvSpPr>
            <p:cNvPr id="10430"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431"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305" name="Group 108"/>
          <p:cNvGrpSpPr>
            <a:grpSpLocks/>
          </p:cNvGrpSpPr>
          <p:nvPr/>
        </p:nvGrpSpPr>
        <p:grpSpPr bwMode="auto">
          <a:xfrm>
            <a:off x="4602163" y="2901950"/>
            <a:ext cx="1439862" cy="347663"/>
            <a:chOff x="106069" y="1644793"/>
            <a:chExt cx="1440000" cy="347662"/>
          </a:xfrm>
        </p:grpSpPr>
        <p:sp>
          <p:nvSpPr>
            <p:cNvPr id="110"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Interest</a:t>
              </a:r>
              <a:endParaRPr lang="en-US" sz="1000" b="1" dirty="0">
                <a:solidFill>
                  <a:srgbClr val="003C69"/>
                </a:solidFill>
                <a:cs typeface="Arial" charset="0"/>
              </a:endParaRPr>
            </a:p>
          </p:txBody>
        </p:sp>
        <p:sp>
          <p:nvSpPr>
            <p:cNvPr id="10425"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426"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306" name="Group 112"/>
          <p:cNvGrpSpPr>
            <a:grpSpLocks/>
          </p:cNvGrpSpPr>
          <p:nvPr/>
        </p:nvGrpSpPr>
        <p:grpSpPr bwMode="auto">
          <a:xfrm>
            <a:off x="6115050" y="2901950"/>
            <a:ext cx="1439863" cy="347663"/>
            <a:chOff x="106069" y="1644793"/>
            <a:chExt cx="1440000" cy="347662"/>
          </a:xfrm>
        </p:grpSpPr>
        <p:sp>
          <p:nvSpPr>
            <p:cNvPr id="114"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Interest</a:t>
              </a:r>
              <a:endParaRPr lang="en-US" sz="1000" b="1" dirty="0">
                <a:solidFill>
                  <a:srgbClr val="003C69"/>
                </a:solidFill>
                <a:cs typeface="Arial" charset="0"/>
              </a:endParaRPr>
            </a:p>
          </p:txBody>
        </p:sp>
        <p:sp>
          <p:nvSpPr>
            <p:cNvPr id="10420"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421"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307" name="Group 116"/>
          <p:cNvGrpSpPr>
            <a:grpSpLocks/>
          </p:cNvGrpSpPr>
          <p:nvPr/>
        </p:nvGrpSpPr>
        <p:grpSpPr bwMode="auto">
          <a:xfrm>
            <a:off x="7616825" y="2901950"/>
            <a:ext cx="1439863" cy="347663"/>
            <a:chOff x="106069" y="1644793"/>
            <a:chExt cx="1440000" cy="347662"/>
          </a:xfrm>
        </p:grpSpPr>
        <p:sp>
          <p:nvSpPr>
            <p:cNvPr id="118"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Interest</a:t>
              </a:r>
              <a:endParaRPr lang="en-US" sz="1000" b="1" dirty="0">
                <a:solidFill>
                  <a:srgbClr val="003C69"/>
                </a:solidFill>
                <a:cs typeface="Arial" charset="0"/>
              </a:endParaRPr>
            </a:p>
          </p:txBody>
        </p:sp>
        <p:sp>
          <p:nvSpPr>
            <p:cNvPr id="10415"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416"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308" name="Group 120"/>
          <p:cNvGrpSpPr>
            <a:grpSpLocks/>
          </p:cNvGrpSpPr>
          <p:nvPr/>
        </p:nvGrpSpPr>
        <p:grpSpPr bwMode="auto">
          <a:xfrm>
            <a:off x="100013" y="3298825"/>
            <a:ext cx="1439862" cy="347663"/>
            <a:chOff x="106069" y="1644793"/>
            <a:chExt cx="1440000" cy="347662"/>
          </a:xfrm>
        </p:grpSpPr>
        <p:sp>
          <p:nvSpPr>
            <p:cNvPr id="122"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Payment Schedule</a:t>
              </a:r>
              <a:endParaRPr lang="en-US" sz="1000" b="1" dirty="0">
                <a:solidFill>
                  <a:srgbClr val="003C69"/>
                </a:solidFill>
                <a:cs typeface="Arial" charset="0"/>
              </a:endParaRPr>
            </a:p>
          </p:txBody>
        </p:sp>
        <p:sp>
          <p:nvSpPr>
            <p:cNvPr id="10410"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411"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309" name="Group 124"/>
          <p:cNvGrpSpPr>
            <a:grpSpLocks/>
          </p:cNvGrpSpPr>
          <p:nvPr/>
        </p:nvGrpSpPr>
        <p:grpSpPr bwMode="auto">
          <a:xfrm>
            <a:off x="1600200" y="3305175"/>
            <a:ext cx="1439863" cy="347663"/>
            <a:chOff x="106069" y="1644793"/>
            <a:chExt cx="1440000" cy="347662"/>
          </a:xfrm>
        </p:grpSpPr>
        <p:sp>
          <p:nvSpPr>
            <p:cNvPr id="126"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Payment Schedule</a:t>
              </a:r>
              <a:endParaRPr lang="en-US" sz="1000" b="1" dirty="0">
                <a:solidFill>
                  <a:srgbClr val="003C69"/>
                </a:solidFill>
                <a:cs typeface="Arial" charset="0"/>
              </a:endParaRPr>
            </a:p>
          </p:txBody>
        </p:sp>
        <p:sp>
          <p:nvSpPr>
            <p:cNvPr id="10405"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406"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312" name="Group 128"/>
          <p:cNvGrpSpPr>
            <a:grpSpLocks/>
          </p:cNvGrpSpPr>
          <p:nvPr/>
        </p:nvGrpSpPr>
        <p:grpSpPr bwMode="auto">
          <a:xfrm>
            <a:off x="3101975" y="3305175"/>
            <a:ext cx="1439863" cy="347663"/>
            <a:chOff x="106069" y="1644793"/>
            <a:chExt cx="1440000" cy="347662"/>
          </a:xfrm>
        </p:grpSpPr>
        <p:sp>
          <p:nvSpPr>
            <p:cNvPr id="130"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Payment Schedule</a:t>
              </a:r>
              <a:endParaRPr lang="en-US" sz="1000" b="1" dirty="0">
                <a:solidFill>
                  <a:srgbClr val="003C69"/>
                </a:solidFill>
                <a:cs typeface="Arial" charset="0"/>
              </a:endParaRPr>
            </a:p>
          </p:txBody>
        </p:sp>
        <p:sp>
          <p:nvSpPr>
            <p:cNvPr id="10400"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401"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313" name="Group 132"/>
          <p:cNvGrpSpPr>
            <a:grpSpLocks/>
          </p:cNvGrpSpPr>
          <p:nvPr/>
        </p:nvGrpSpPr>
        <p:grpSpPr bwMode="auto">
          <a:xfrm>
            <a:off x="4602163" y="3305175"/>
            <a:ext cx="1439862" cy="347663"/>
            <a:chOff x="106069" y="1644793"/>
            <a:chExt cx="1440000" cy="347662"/>
          </a:xfrm>
        </p:grpSpPr>
        <p:sp>
          <p:nvSpPr>
            <p:cNvPr id="134"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Payment Schedule</a:t>
              </a:r>
              <a:endParaRPr lang="en-US" sz="1000" b="1" dirty="0">
                <a:solidFill>
                  <a:srgbClr val="003C69"/>
                </a:solidFill>
                <a:cs typeface="Arial" charset="0"/>
              </a:endParaRPr>
            </a:p>
          </p:txBody>
        </p:sp>
        <p:sp>
          <p:nvSpPr>
            <p:cNvPr id="10395"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396"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314" name="Group 136"/>
          <p:cNvGrpSpPr>
            <a:grpSpLocks/>
          </p:cNvGrpSpPr>
          <p:nvPr/>
        </p:nvGrpSpPr>
        <p:grpSpPr bwMode="auto">
          <a:xfrm>
            <a:off x="6115050" y="3305175"/>
            <a:ext cx="1439863" cy="347663"/>
            <a:chOff x="106069" y="1644793"/>
            <a:chExt cx="1440000" cy="347662"/>
          </a:xfrm>
        </p:grpSpPr>
        <p:sp>
          <p:nvSpPr>
            <p:cNvPr id="138"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Payment Schedule</a:t>
              </a:r>
              <a:endParaRPr lang="en-US" sz="1000" b="1" dirty="0">
                <a:solidFill>
                  <a:srgbClr val="003C69"/>
                </a:solidFill>
                <a:cs typeface="Arial" charset="0"/>
              </a:endParaRPr>
            </a:p>
          </p:txBody>
        </p:sp>
        <p:sp>
          <p:nvSpPr>
            <p:cNvPr id="10390"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391"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317" name="Group 140"/>
          <p:cNvGrpSpPr>
            <a:grpSpLocks/>
          </p:cNvGrpSpPr>
          <p:nvPr/>
        </p:nvGrpSpPr>
        <p:grpSpPr bwMode="auto">
          <a:xfrm>
            <a:off x="7616825" y="3305175"/>
            <a:ext cx="1439863" cy="347663"/>
            <a:chOff x="106069" y="1644793"/>
            <a:chExt cx="1440000" cy="347662"/>
          </a:xfrm>
        </p:grpSpPr>
        <p:sp>
          <p:nvSpPr>
            <p:cNvPr id="142"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Payment Schedule</a:t>
              </a:r>
              <a:endParaRPr lang="en-US" sz="1000" b="1" dirty="0">
                <a:solidFill>
                  <a:srgbClr val="003C69"/>
                </a:solidFill>
                <a:cs typeface="Arial" charset="0"/>
              </a:endParaRPr>
            </a:p>
          </p:txBody>
        </p:sp>
        <p:sp>
          <p:nvSpPr>
            <p:cNvPr id="10385"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386"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318" name="Group 153"/>
          <p:cNvGrpSpPr>
            <a:grpSpLocks/>
          </p:cNvGrpSpPr>
          <p:nvPr/>
        </p:nvGrpSpPr>
        <p:grpSpPr bwMode="auto">
          <a:xfrm>
            <a:off x="3095625" y="3713163"/>
            <a:ext cx="1439863" cy="347662"/>
            <a:chOff x="106069" y="1644793"/>
            <a:chExt cx="1440000" cy="347662"/>
          </a:xfrm>
        </p:grpSpPr>
        <p:sp>
          <p:nvSpPr>
            <p:cNvPr id="155"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Term Amount</a:t>
              </a:r>
              <a:endParaRPr lang="en-US" sz="1000" b="1" dirty="0">
                <a:solidFill>
                  <a:srgbClr val="003C69"/>
                </a:solidFill>
                <a:cs typeface="Arial" charset="0"/>
              </a:endParaRPr>
            </a:p>
          </p:txBody>
        </p:sp>
        <p:sp>
          <p:nvSpPr>
            <p:cNvPr id="10380"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381"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319" name="Group 157"/>
          <p:cNvGrpSpPr>
            <a:grpSpLocks/>
          </p:cNvGrpSpPr>
          <p:nvPr/>
        </p:nvGrpSpPr>
        <p:grpSpPr bwMode="auto">
          <a:xfrm>
            <a:off x="4595813" y="3713163"/>
            <a:ext cx="1439862" cy="347662"/>
            <a:chOff x="106069" y="1644793"/>
            <a:chExt cx="1440000" cy="347662"/>
          </a:xfrm>
        </p:grpSpPr>
        <p:sp>
          <p:nvSpPr>
            <p:cNvPr id="159"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Term Amount</a:t>
              </a:r>
              <a:endParaRPr lang="en-US" sz="1000" b="1" dirty="0">
                <a:solidFill>
                  <a:srgbClr val="003C69"/>
                </a:solidFill>
                <a:cs typeface="Arial" charset="0"/>
              </a:endParaRPr>
            </a:p>
          </p:txBody>
        </p:sp>
        <p:sp>
          <p:nvSpPr>
            <p:cNvPr id="10375"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376"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322" name="Group 193"/>
          <p:cNvGrpSpPr>
            <a:grpSpLocks/>
          </p:cNvGrpSpPr>
          <p:nvPr/>
        </p:nvGrpSpPr>
        <p:grpSpPr bwMode="auto">
          <a:xfrm>
            <a:off x="104775" y="4098925"/>
            <a:ext cx="1441450" cy="347663"/>
            <a:chOff x="106069" y="1644793"/>
            <a:chExt cx="1440000" cy="347662"/>
          </a:xfrm>
        </p:grpSpPr>
        <p:sp>
          <p:nvSpPr>
            <p:cNvPr id="195"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Limit</a:t>
              </a:r>
              <a:endParaRPr lang="en-US" sz="1000" b="1" dirty="0">
                <a:solidFill>
                  <a:srgbClr val="003C69"/>
                </a:solidFill>
                <a:cs typeface="Arial" charset="0"/>
              </a:endParaRPr>
            </a:p>
          </p:txBody>
        </p:sp>
        <p:sp>
          <p:nvSpPr>
            <p:cNvPr id="10370"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371"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323" name="Group 205"/>
          <p:cNvGrpSpPr>
            <a:grpSpLocks/>
          </p:cNvGrpSpPr>
          <p:nvPr/>
        </p:nvGrpSpPr>
        <p:grpSpPr bwMode="auto">
          <a:xfrm>
            <a:off x="4608513" y="4105275"/>
            <a:ext cx="1439862" cy="347663"/>
            <a:chOff x="106069" y="1644793"/>
            <a:chExt cx="1440000" cy="347662"/>
          </a:xfrm>
        </p:grpSpPr>
        <p:sp>
          <p:nvSpPr>
            <p:cNvPr id="207"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Limit</a:t>
              </a:r>
              <a:endParaRPr lang="en-US" sz="1000" b="1" dirty="0">
                <a:solidFill>
                  <a:srgbClr val="003C69"/>
                </a:solidFill>
                <a:cs typeface="Arial" charset="0"/>
              </a:endParaRPr>
            </a:p>
          </p:txBody>
        </p:sp>
        <p:sp>
          <p:nvSpPr>
            <p:cNvPr id="10365"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366"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324" name="Group 225"/>
          <p:cNvGrpSpPr>
            <a:grpSpLocks/>
          </p:cNvGrpSpPr>
          <p:nvPr/>
        </p:nvGrpSpPr>
        <p:grpSpPr bwMode="auto">
          <a:xfrm>
            <a:off x="93663" y="4513263"/>
            <a:ext cx="1439862" cy="347662"/>
            <a:chOff x="106069" y="1644793"/>
            <a:chExt cx="1440000" cy="347662"/>
          </a:xfrm>
        </p:grpSpPr>
        <p:sp>
          <p:nvSpPr>
            <p:cNvPr id="227"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Settlement</a:t>
              </a:r>
              <a:endParaRPr lang="en-US" sz="1000" b="1" dirty="0">
                <a:solidFill>
                  <a:srgbClr val="003C69"/>
                </a:solidFill>
                <a:cs typeface="Arial" charset="0"/>
              </a:endParaRPr>
            </a:p>
          </p:txBody>
        </p:sp>
        <p:sp>
          <p:nvSpPr>
            <p:cNvPr id="10360"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361"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327" name="Group 229"/>
          <p:cNvGrpSpPr>
            <a:grpSpLocks/>
          </p:cNvGrpSpPr>
          <p:nvPr/>
        </p:nvGrpSpPr>
        <p:grpSpPr bwMode="auto">
          <a:xfrm>
            <a:off x="1593850" y="4519613"/>
            <a:ext cx="1439863" cy="347662"/>
            <a:chOff x="106069" y="1644793"/>
            <a:chExt cx="1440000" cy="347662"/>
          </a:xfrm>
        </p:grpSpPr>
        <p:sp>
          <p:nvSpPr>
            <p:cNvPr id="231"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Settlement</a:t>
              </a:r>
              <a:endParaRPr lang="en-US" sz="1000" b="1" dirty="0">
                <a:solidFill>
                  <a:srgbClr val="003C69"/>
                </a:solidFill>
                <a:cs typeface="Arial" charset="0"/>
              </a:endParaRPr>
            </a:p>
          </p:txBody>
        </p:sp>
        <p:sp>
          <p:nvSpPr>
            <p:cNvPr id="10355"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356"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328" name="Group 233"/>
          <p:cNvGrpSpPr>
            <a:grpSpLocks/>
          </p:cNvGrpSpPr>
          <p:nvPr/>
        </p:nvGrpSpPr>
        <p:grpSpPr bwMode="auto">
          <a:xfrm>
            <a:off x="3095625" y="4519613"/>
            <a:ext cx="1439863" cy="347662"/>
            <a:chOff x="106069" y="1644793"/>
            <a:chExt cx="1440000" cy="347662"/>
          </a:xfrm>
        </p:grpSpPr>
        <p:sp>
          <p:nvSpPr>
            <p:cNvPr id="235"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Settlement</a:t>
              </a:r>
              <a:endParaRPr lang="en-US" sz="1000" b="1" dirty="0">
                <a:solidFill>
                  <a:srgbClr val="003C69"/>
                </a:solidFill>
                <a:cs typeface="Arial" charset="0"/>
              </a:endParaRPr>
            </a:p>
          </p:txBody>
        </p:sp>
        <p:sp>
          <p:nvSpPr>
            <p:cNvPr id="10350"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351"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329" name="Group 237"/>
          <p:cNvGrpSpPr>
            <a:grpSpLocks/>
          </p:cNvGrpSpPr>
          <p:nvPr/>
        </p:nvGrpSpPr>
        <p:grpSpPr bwMode="auto">
          <a:xfrm>
            <a:off x="4595813" y="4519613"/>
            <a:ext cx="1439862" cy="347662"/>
            <a:chOff x="106069" y="1644793"/>
            <a:chExt cx="1440000" cy="347662"/>
          </a:xfrm>
        </p:grpSpPr>
        <p:sp>
          <p:nvSpPr>
            <p:cNvPr id="239"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Settlement</a:t>
              </a:r>
              <a:endParaRPr lang="en-US" sz="1000" b="1" dirty="0">
                <a:solidFill>
                  <a:srgbClr val="003C69"/>
                </a:solidFill>
                <a:cs typeface="Arial" charset="0"/>
              </a:endParaRPr>
            </a:p>
          </p:txBody>
        </p:sp>
        <p:sp>
          <p:nvSpPr>
            <p:cNvPr id="10345"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346"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332" name="Group 241"/>
          <p:cNvGrpSpPr>
            <a:grpSpLocks/>
          </p:cNvGrpSpPr>
          <p:nvPr/>
        </p:nvGrpSpPr>
        <p:grpSpPr bwMode="auto">
          <a:xfrm>
            <a:off x="6108700" y="4519613"/>
            <a:ext cx="1439863" cy="347662"/>
            <a:chOff x="106069" y="1644793"/>
            <a:chExt cx="1440000" cy="347662"/>
          </a:xfrm>
        </p:grpSpPr>
        <p:sp>
          <p:nvSpPr>
            <p:cNvPr id="243"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US" sz="1000" b="1" dirty="0">
                  <a:solidFill>
                    <a:srgbClr val="003C69"/>
                  </a:solidFill>
                  <a:cs typeface="Arial" charset="0"/>
                </a:rPr>
                <a:t>Settlement</a:t>
              </a:r>
            </a:p>
          </p:txBody>
        </p:sp>
        <p:sp>
          <p:nvSpPr>
            <p:cNvPr id="10340"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341"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333" name="Group 245"/>
          <p:cNvGrpSpPr>
            <a:grpSpLocks/>
          </p:cNvGrpSpPr>
          <p:nvPr/>
        </p:nvGrpSpPr>
        <p:grpSpPr bwMode="auto">
          <a:xfrm>
            <a:off x="7610475" y="4519613"/>
            <a:ext cx="1439863" cy="347662"/>
            <a:chOff x="106069" y="1644793"/>
            <a:chExt cx="1440000" cy="347662"/>
          </a:xfrm>
        </p:grpSpPr>
        <p:sp>
          <p:nvSpPr>
            <p:cNvPr id="247" name="Rectangle 70"/>
            <p:cNvSpPr>
              <a:spLocks noChangeArrowheads="1"/>
            </p:cNvSpPr>
            <p:nvPr/>
          </p:nvSpPr>
          <p:spPr bwMode="blackWhite">
            <a:xfrm>
              <a:off x="106069" y="1644793"/>
              <a:ext cx="1440000" cy="347662"/>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Settlement</a:t>
              </a:r>
              <a:endParaRPr lang="en-US" sz="1000" b="1" dirty="0">
                <a:solidFill>
                  <a:srgbClr val="003C69"/>
                </a:solidFill>
                <a:cs typeface="Arial" charset="0"/>
              </a:endParaRPr>
            </a:p>
          </p:txBody>
        </p:sp>
        <p:sp>
          <p:nvSpPr>
            <p:cNvPr id="10335" name="Rectangle 71"/>
            <p:cNvSpPr>
              <a:spLocks noChangeArrowheads="1"/>
            </p:cNvSpPr>
            <p:nvPr/>
          </p:nvSpPr>
          <p:spPr bwMode="blackWhite">
            <a:xfrm>
              <a:off x="85134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336" name="Rectangle 71"/>
            <p:cNvSpPr>
              <a:spLocks noChangeArrowheads="1"/>
            </p:cNvSpPr>
            <p:nvPr/>
          </p:nvSpPr>
          <p:spPr bwMode="blackWhite">
            <a:xfrm>
              <a:off x="152789" y="1813223"/>
              <a:ext cx="648000"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334" name="Group 3"/>
          <p:cNvGrpSpPr>
            <a:grpSpLocks/>
          </p:cNvGrpSpPr>
          <p:nvPr/>
        </p:nvGrpSpPr>
        <p:grpSpPr bwMode="auto">
          <a:xfrm>
            <a:off x="92075" y="2062163"/>
            <a:ext cx="8999538" cy="349250"/>
            <a:chOff x="71120" y="1584960"/>
            <a:chExt cx="9000000" cy="349200"/>
          </a:xfrm>
        </p:grpSpPr>
        <p:sp>
          <p:nvSpPr>
            <p:cNvPr id="17" name="Rectangle 70"/>
            <p:cNvSpPr>
              <a:spLocks noChangeArrowheads="1"/>
            </p:cNvSpPr>
            <p:nvPr/>
          </p:nvSpPr>
          <p:spPr bwMode="blackWhite">
            <a:xfrm>
              <a:off x="71120" y="1584960"/>
              <a:ext cx="9000000" cy="349200"/>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Accounting (POSITION KEEPING)</a:t>
              </a:r>
              <a:endParaRPr lang="en-US" sz="1000" b="1" dirty="0">
                <a:solidFill>
                  <a:srgbClr val="003C69"/>
                </a:solidFill>
                <a:cs typeface="Arial" charset="0"/>
              </a:endParaRPr>
            </a:p>
          </p:txBody>
        </p:sp>
        <p:sp>
          <p:nvSpPr>
            <p:cNvPr id="10330" name="Rectangle 71"/>
            <p:cNvSpPr>
              <a:spLocks noChangeArrowheads="1"/>
            </p:cNvSpPr>
            <p:nvPr/>
          </p:nvSpPr>
          <p:spPr bwMode="blackWhite">
            <a:xfrm>
              <a:off x="4552880" y="1762444"/>
              <a:ext cx="659349"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331" name="Rectangle 71"/>
            <p:cNvSpPr>
              <a:spLocks noChangeArrowheads="1"/>
            </p:cNvSpPr>
            <p:nvPr/>
          </p:nvSpPr>
          <p:spPr bwMode="blackWhite">
            <a:xfrm>
              <a:off x="3854320" y="1762444"/>
              <a:ext cx="659349"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337" name="Group 221"/>
          <p:cNvGrpSpPr>
            <a:grpSpLocks/>
          </p:cNvGrpSpPr>
          <p:nvPr/>
        </p:nvGrpSpPr>
        <p:grpSpPr bwMode="auto">
          <a:xfrm>
            <a:off x="92075" y="1635125"/>
            <a:ext cx="8999538" cy="349250"/>
            <a:chOff x="71120" y="1584960"/>
            <a:chExt cx="9000000" cy="349200"/>
          </a:xfrm>
        </p:grpSpPr>
        <p:sp>
          <p:nvSpPr>
            <p:cNvPr id="223" name="Rectangle 70"/>
            <p:cNvSpPr>
              <a:spLocks noChangeArrowheads="1"/>
            </p:cNvSpPr>
            <p:nvPr/>
          </p:nvSpPr>
          <p:spPr bwMode="blackWhite">
            <a:xfrm>
              <a:off x="71120" y="1584960"/>
              <a:ext cx="9000000" cy="349200"/>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Account (BALANCE)</a:t>
              </a:r>
              <a:endParaRPr lang="en-US" sz="1000" b="1" dirty="0">
                <a:solidFill>
                  <a:srgbClr val="003C69"/>
                </a:solidFill>
                <a:cs typeface="Arial" charset="0"/>
              </a:endParaRPr>
            </a:p>
          </p:txBody>
        </p:sp>
        <p:sp>
          <p:nvSpPr>
            <p:cNvPr id="10325" name="Rectangle 71"/>
            <p:cNvSpPr>
              <a:spLocks noChangeArrowheads="1"/>
            </p:cNvSpPr>
            <p:nvPr/>
          </p:nvSpPr>
          <p:spPr bwMode="blackWhite">
            <a:xfrm>
              <a:off x="4552880" y="1762444"/>
              <a:ext cx="659349"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326" name="Rectangle 71"/>
            <p:cNvSpPr>
              <a:spLocks noChangeArrowheads="1"/>
            </p:cNvSpPr>
            <p:nvPr/>
          </p:nvSpPr>
          <p:spPr bwMode="blackWhite">
            <a:xfrm>
              <a:off x="3854320" y="1762444"/>
              <a:ext cx="659349"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338" name="Group 249"/>
          <p:cNvGrpSpPr>
            <a:grpSpLocks/>
          </p:cNvGrpSpPr>
          <p:nvPr/>
        </p:nvGrpSpPr>
        <p:grpSpPr bwMode="auto">
          <a:xfrm>
            <a:off x="114300" y="2468563"/>
            <a:ext cx="8999538" cy="349250"/>
            <a:chOff x="71120" y="1584960"/>
            <a:chExt cx="9000000" cy="349200"/>
          </a:xfrm>
        </p:grpSpPr>
        <p:sp>
          <p:nvSpPr>
            <p:cNvPr id="251" name="Rectangle 70"/>
            <p:cNvSpPr>
              <a:spLocks noChangeArrowheads="1"/>
            </p:cNvSpPr>
            <p:nvPr/>
          </p:nvSpPr>
          <p:spPr bwMode="blackWhite">
            <a:xfrm>
              <a:off x="71120" y="1584960"/>
              <a:ext cx="9000000" cy="349200"/>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Charge</a:t>
              </a:r>
              <a:endParaRPr lang="en-US" sz="1000" b="1" dirty="0">
                <a:solidFill>
                  <a:srgbClr val="003C69"/>
                </a:solidFill>
                <a:cs typeface="Arial" charset="0"/>
              </a:endParaRPr>
            </a:p>
          </p:txBody>
        </p:sp>
        <p:sp>
          <p:nvSpPr>
            <p:cNvPr id="10320" name="Rectangle 71"/>
            <p:cNvSpPr>
              <a:spLocks noChangeArrowheads="1"/>
            </p:cNvSpPr>
            <p:nvPr/>
          </p:nvSpPr>
          <p:spPr bwMode="blackWhite">
            <a:xfrm>
              <a:off x="4552880" y="1762444"/>
              <a:ext cx="659349"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321" name="Rectangle 71"/>
            <p:cNvSpPr>
              <a:spLocks noChangeArrowheads="1"/>
            </p:cNvSpPr>
            <p:nvPr/>
          </p:nvSpPr>
          <p:spPr bwMode="blackWhite">
            <a:xfrm>
              <a:off x="3854320" y="1762444"/>
              <a:ext cx="659349"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339" name="Group 253"/>
          <p:cNvGrpSpPr>
            <a:grpSpLocks/>
          </p:cNvGrpSpPr>
          <p:nvPr/>
        </p:nvGrpSpPr>
        <p:grpSpPr bwMode="auto">
          <a:xfrm>
            <a:off x="93663" y="2886075"/>
            <a:ext cx="8999537" cy="349250"/>
            <a:chOff x="71120" y="1584960"/>
            <a:chExt cx="9000000" cy="349200"/>
          </a:xfrm>
        </p:grpSpPr>
        <p:sp>
          <p:nvSpPr>
            <p:cNvPr id="255" name="Rectangle 70"/>
            <p:cNvSpPr>
              <a:spLocks noChangeArrowheads="1"/>
            </p:cNvSpPr>
            <p:nvPr/>
          </p:nvSpPr>
          <p:spPr bwMode="blackWhite">
            <a:xfrm>
              <a:off x="71120" y="1584960"/>
              <a:ext cx="9000000" cy="349200"/>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Interest</a:t>
              </a:r>
              <a:endParaRPr lang="en-US" sz="1000" b="1" dirty="0">
                <a:solidFill>
                  <a:srgbClr val="003C69"/>
                </a:solidFill>
                <a:cs typeface="Arial" charset="0"/>
              </a:endParaRPr>
            </a:p>
          </p:txBody>
        </p:sp>
        <p:sp>
          <p:nvSpPr>
            <p:cNvPr id="10315" name="Rectangle 71"/>
            <p:cNvSpPr>
              <a:spLocks noChangeArrowheads="1"/>
            </p:cNvSpPr>
            <p:nvPr/>
          </p:nvSpPr>
          <p:spPr bwMode="blackWhite">
            <a:xfrm>
              <a:off x="4552880" y="1762444"/>
              <a:ext cx="659349"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316" name="Rectangle 71"/>
            <p:cNvSpPr>
              <a:spLocks noChangeArrowheads="1"/>
            </p:cNvSpPr>
            <p:nvPr/>
          </p:nvSpPr>
          <p:spPr bwMode="blackWhite">
            <a:xfrm>
              <a:off x="3854320" y="1762444"/>
              <a:ext cx="659349"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342" name="Group 257"/>
          <p:cNvGrpSpPr>
            <a:grpSpLocks/>
          </p:cNvGrpSpPr>
          <p:nvPr/>
        </p:nvGrpSpPr>
        <p:grpSpPr bwMode="auto">
          <a:xfrm>
            <a:off x="144463" y="3284984"/>
            <a:ext cx="8999537" cy="349250"/>
            <a:chOff x="71120" y="1584960"/>
            <a:chExt cx="9000000" cy="349200"/>
          </a:xfrm>
        </p:grpSpPr>
        <p:sp>
          <p:nvSpPr>
            <p:cNvPr id="259" name="Rectangle 70"/>
            <p:cNvSpPr>
              <a:spLocks noChangeArrowheads="1"/>
            </p:cNvSpPr>
            <p:nvPr/>
          </p:nvSpPr>
          <p:spPr bwMode="blackWhite">
            <a:xfrm>
              <a:off x="71120" y="1584960"/>
              <a:ext cx="9000000" cy="349200"/>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Repayment Schedule</a:t>
              </a:r>
              <a:endParaRPr lang="en-US" sz="1000" b="1" dirty="0">
                <a:solidFill>
                  <a:srgbClr val="003C69"/>
                </a:solidFill>
                <a:cs typeface="Arial" charset="0"/>
              </a:endParaRPr>
            </a:p>
          </p:txBody>
        </p:sp>
        <p:sp>
          <p:nvSpPr>
            <p:cNvPr id="10310" name="Rectangle 71"/>
            <p:cNvSpPr>
              <a:spLocks noChangeArrowheads="1"/>
            </p:cNvSpPr>
            <p:nvPr/>
          </p:nvSpPr>
          <p:spPr bwMode="blackWhite">
            <a:xfrm>
              <a:off x="4552880" y="1762444"/>
              <a:ext cx="659349"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0311" name="Rectangle 71"/>
            <p:cNvSpPr>
              <a:spLocks noChangeArrowheads="1"/>
            </p:cNvSpPr>
            <p:nvPr/>
          </p:nvSpPr>
          <p:spPr bwMode="blackWhite">
            <a:xfrm>
              <a:off x="3854320" y="1762444"/>
              <a:ext cx="659349" cy="1440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sp>
        <p:nvSpPr>
          <p:cNvPr id="8" name="Cloud Callout 7"/>
          <p:cNvSpPr/>
          <p:nvPr/>
        </p:nvSpPr>
        <p:spPr>
          <a:xfrm>
            <a:off x="6108700" y="685800"/>
            <a:ext cx="2044700" cy="838200"/>
          </a:xfrm>
          <a:prstGeom prst="cloudCallout">
            <a:avLst>
              <a:gd name="adj1" fmla="val -50997"/>
              <a:gd name="adj2" fmla="val 78991"/>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GB" sz="1200" dirty="0"/>
              <a:t>A Component  – build once, reuse in any product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10337"/>
                                        </p:tgtEl>
                                        <p:attrNameLst>
                                          <p:attrName>style.visibility</p:attrName>
                                        </p:attrNameLst>
                                      </p:cBhvr>
                                      <p:to>
                                        <p:strVal val="visible"/>
                                      </p:to>
                                    </p:set>
                                    <p:animEffect transition="in" filter="barn(outVertical)">
                                      <p:cBhvr>
                                        <p:cTn id="7" dur="1000"/>
                                        <p:tgtEl>
                                          <p:spTgt spid="103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nodeType="clickEffect">
                                  <p:stCondLst>
                                    <p:cond delay="0"/>
                                  </p:stCondLst>
                                  <p:childTnLst>
                                    <p:set>
                                      <p:cBhvr>
                                        <p:cTn id="11" dur="1" fill="hold">
                                          <p:stCondLst>
                                            <p:cond delay="0"/>
                                          </p:stCondLst>
                                        </p:cTn>
                                        <p:tgtEl>
                                          <p:spTgt spid="10334"/>
                                        </p:tgtEl>
                                        <p:attrNameLst>
                                          <p:attrName>style.visibility</p:attrName>
                                        </p:attrNameLst>
                                      </p:cBhvr>
                                      <p:to>
                                        <p:strVal val="visible"/>
                                      </p:to>
                                    </p:set>
                                    <p:animEffect transition="in" filter="barn(outVertical)">
                                      <p:cBhvr>
                                        <p:cTn id="12" dur="1000"/>
                                        <p:tgtEl>
                                          <p:spTgt spid="10334"/>
                                        </p:tgtEl>
                                      </p:cBhvr>
                                    </p:animEffect>
                                  </p:childTnLst>
                                </p:cTn>
                              </p:par>
                            </p:childTnLst>
                          </p:cTn>
                        </p:par>
                        <p:par>
                          <p:cTn id="13" fill="hold" nodeType="afterGroup">
                            <p:stCondLst>
                              <p:cond delay="1000"/>
                            </p:stCondLst>
                            <p:childTnLst>
                              <p:par>
                                <p:cTn id="14" presetID="16" presetClass="entr" presetSubtype="37" fill="hold" nodeType="afterEffect">
                                  <p:stCondLst>
                                    <p:cond delay="0"/>
                                  </p:stCondLst>
                                  <p:childTnLst>
                                    <p:set>
                                      <p:cBhvr>
                                        <p:cTn id="15" dur="1" fill="hold">
                                          <p:stCondLst>
                                            <p:cond delay="0"/>
                                          </p:stCondLst>
                                        </p:cTn>
                                        <p:tgtEl>
                                          <p:spTgt spid="10338"/>
                                        </p:tgtEl>
                                        <p:attrNameLst>
                                          <p:attrName>style.visibility</p:attrName>
                                        </p:attrNameLst>
                                      </p:cBhvr>
                                      <p:to>
                                        <p:strVal val="visible"/>
                                      </p:to>
                                    </p:set>
                                    <p:animEffect transition="in" filter="barn(outVertical)">
                                      <p:cBhvr>
                                        <p:cTn id="16" dur="1000"/>
                                        <p:tgtEl>
                                          <p:spTgt spid="10338"/>
                                        </p:tgtEl>
                                      </p:cBhvr>
                                    </p:animEffect>
                                  </p:childTnLst>
                                </p:cTn>
                              </p:par>
                            </p:childTnLst>
                          </p:cTn>
                        </p:par>
                        <p:par>
                          <p:cTn id="17" fill="hold" nodeType="afterGroup">
                            <p:stCondLst>
                              <p:cond delay="2000"/>
                            </p:stCondLst>
                            <p:childTnLst>
                              <p:par>
                                <p:cTn id="18" presetID="16" presetClass="entr" presetSubtype="37" fill="hold" nodeType="afterEffect">
                                  <p:stCondLst>
                                    <p:cond delay="0"/>
                                  </p:stCondLst>
                                  <p:childTnLst>
                                    <p:set>
                                      <p:cBhvr>
                                        <p:cTn id="19" dur="1" fill="hold">
                                          <p:stCondLst>
                                            <p:cond delay="0"/>
                                          </p:stCondLst>
                                        </p:cTn>
                                        <p:tgtEl>
                                          <p:spTgt spid="10339"/>
                                        </p:tgtEl>
                                        <p:attrNameLst>
                                          <p:attrName>style.visibility</p:attrName>
                                        </p:attrNameLst>
                                      </p:cBhvr>
                                      <p:to>
                                        <p:strVal val="visible"/>
                                      </p:to>
                                    </p:set>
                                    <p:animEffect transition="in" filter="barn(outVertical)">
                                      <p:cBhvr>
                                        <p:cTn id="20" dur="1000"/>
                                        <p:tgtEl>
                                          <p:spTgt spid="10339"/>
                                        </p:tgtEl>
                                      </p:cBhvr>
                                    </p:animEffect>
                                  </p:childTnLst>
                                </p:cTn>
                              </p:par>
                            </p:childTnLst>
                          </p:cTn>
                        </p:par>
                        <p:par>
                          <p:cTn id="21" fill="hold" nodeType="afterGroup">
                            <p:stCondLst>
                              <p:cond delay="3000"/>
                            </p:stCondLst>
                            <p:childTnLst>
                              <p:par>
                                <p:cTn id="22" presetID="16" presetClass="entr" presetSubtype="37" fill="hold" nodeType="afterEffect">
                                  <p:stCondLst>
                                    <p:cond delay="0"/>
                                  </p:stCondLst>
                                  <p:childTnLst>
                                    <p:set>
                                      <p:cBhvr>
                                        <p:cTn id="23" dur="1" fill="hold">
                                          <p:stCondLst>
                                            <p:cond delay="0"/>
                                          </p:stCondLst>
                                        </p:cTn>
                                        <p:tgtEl>
                                          <p:spTgt spid="10342"/>
                                        </p:tgtEl>
                                        <p:attrNameLst>
                                          <p:attrName>style.visibility</p:attrName>
                                        </p:attrNameLst>
                                      </p:cBhvr>
                                      <p:to>
                                        <p:strVal val="visible"/>
                                      </p:to>
                                    </p:set>
                                    <p:animEffect transition="in" filter="barn(outVertical)">
                                      <p:cBhvr>
                                        <p:cTn id="24" dur="1000"/>
                                        <p:tgtEl>
                                          <p:spTgt spid="10342"/>
                                        </p:tgtEl>
                                      </p:cBhvr>
                                    </p:animEffect>
                                  </p:childTnLst>
                                </p:cTn>
                              </p:par>
                            </p:childTnLst>
                          </p:cTn>
                        </p:par>
                        <p:par>
                          <p:cTn id="25" fill="hold" nodeType="afterGroup">
                            <p:stCondLst>
                              <p:cond delay="4000"/>
                            </p:stCondLst>
                            <p:childTnLst>
                              <p:par>
                                <p:cTn id="26" presetID="21" presetClass="entr" presetSubtype="1"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heel(1)">
                                      <p:cBhvr>
                                        <p:cTn id="2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 Activity Presentation</a:t>
            </a:r>
            <a:endParaRPr lang="en-US" dirty="0"/>
          </a:p>
        </p:txBody>
      </p:sp>
      <p:sp>
        <p:nvSpPr>
          <p:cNvPr id="3" name="Content Placeholder 2"/>
          <p:cNvSpPr>
            <a:spLocks noGrp="1"/>
          </p:cNvSpPr>
          <p:nvPr>
            <p:ph idx="1"/>
          </p:nvPr>
        </p:nvSpPr>
        <p:spPr/>
        <p:txBody>
          <a:bodyPr/>
          <a:lstStyle/>
          <a:p>
            <a:r>
              <a:rPr lang="en-US" dirty="0" smtClean="0"/>
              <a:t>Activity Presentation </a:t>
            </a:r>
          </a:p>
          <a:p>
            <a:pPr lvl="1"/>
            <a:r>
              <a:rPr lang="en-US" dirty="0" smtClean="0"/>
              <a:t>Allows users to attach versions</a:t>
            </a:r>
          </a:p>
          <a:p>
            <a:pPr lvl="1"/>
            <a:r>
              <a:rPr lang="en-US" dirty="0" smtClean="0"/>
              <a:t>Can be attached to Property class, property and Activity</a:t>
            </a:r>
          </a:p>
          <a:p>
            <a:pPr lvl="1"/>
            <a:r>
              <a:rPr lang="en-US" dirty="0" smtClean="0"/>
              <a:t>First priority is given to Activity level, then Property Level and least given to Property class level</a:t>
            </a:r>
          </a:p>
          <a:p>
            <a:pPr lvl="1">
              <a:buNone/>
            </a:pPr>
            <a:endParaRPr lang="en-US" dirty="0" smtClean="0"/>
          </a:p>
          <a:p>
            <a:pPr lvl="1"/>
            <a:endParaRPr lang="en-US" dirty="0" smtClean="0"/>
          </a:p>
          <a:p>
            <a:pPr lvl="1">
              <a:buNone/>
            </a:pPr>
            <a:endParaRPr lang="en-US" dirty="0" smtClean="0"/>
          </a:p>
          <a:p>
            <a:pPr lvl="1">
              <a:buNone/>
            </a:pPr>
            <a:endParaRPr lang="en-US" dirty="0" smtClean="0"/>
          </a:p>
          <a:p>
            <a:pPr lvl="2">
              <a:buNone/>
            </a:pPr>
            <a:endParaRPr lang="en-US" dirty="0"/>
          </a:p>
        </p:txBody>
      </p:sp>
    </p:spTree>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 Activity Presentation</a:t>
            </a:r>
            <a:endParaRPr lang="en-US" dirty="0"/>
          </a:p>
        </p:txBody>
      </p:sp>
      <p:sp>
        <p:nvSpPr>
          <p:cNvPr id="3" name="Content Placeholder 2"/>
          <p:cNvSpPr>
            <a:spLocks noGrp="1"/>
          </p:cNvSpPr>
          <p:nvPr>
            <p:ph idx="1"/>
          </p:nvPr>
        </p:nvSpPr>
        <p:spPr/>
        <p:txBody>
          <a:bodyPr/>
          <a:lstStyle/>
          <a:p>
            <a:endParaRPr lang="en-US" dirty="0"/>
          </a:p>
        </p:txBody>
      </p:sp>
      <p:pic>
        <p:nvPicPr>
          <p:cNvPr id="584707" name="Picture 3"/>
          <p:cNvPicPr>
            <a:picLocks noChangeAspect="1" noChangeArrowheads="1"/>
          </p:cNvPicPr>
          <p:nvPr/>
        </p:nvPicPr>
        <p:blipFill>
          <a:blip r:embed="rId3" cstate="print"/>
          <a:srcRect b="7976"/>
          <a:stretch>
            <a:fillRect/>
          </a:stretch>
        </p:blipFill>
        <p:spPr bwMode="auto">
          <a:xfrm>
            <a:off x="304800" y="1600200"/>
            <a:ext cx="8382000" cy="4572001"/>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 Activity API</a:t>
            </a:r>
            <a:endParaRPr lang="en-US" dirty="0"/>
          </a:p>
        </p:txBody>
      </p:sp>
      <p:sp>
        <p:nvSpPr>
          <p:cNvPr id="3" name="Content Placeholder 2"/>
          <p:cNvSpPr>
            <a:spLocks noGrp="1"/>
          </p:cNvSpPr>
          <p:nvPr>
            <p:ph idx="1"/>
          </p:nvPr>
        </p:nvSpPr>
        <p:spPr/>
        <p:txBody>
          <a:bodyPr/>
          <a:lstStyle/>
          <a:p>
            <a:r>
              <a:rPr lang="en-US" dirty="0" smtClean="0"/>
              <a:t>To Attach Routines to Version – Activity.Api</a:t>
            </a:r>
          </a:p>
          <a:p>
            <a:r>
              <a:rPr lang="en-US" dirty="0" smtClean="0"/>
              <a:t>T24 will not allow to attach routines at version level, the only option is ACTIVITY.API property class</a:t>
            </a:r>
          </a:p>
          <a:p>
            <a:r>
              <a:rPr lang="en-US" dirty="0" smtClean="0"/>
              <a:t>ACTIVITY.API is the property class that allows user defined routines to be linked to activities.</a:t>
            </a:r>
            <a:endParaRPr lang="en-US" dirty="0"/>
          </a:p>
        </p:txBody>
      </p:sp>
    </p:spTree>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ACTIVITY.API – STEPS INVOLVED</a:t>
            </a:r>
            <a:endParaRPr lang="en-US" dirty="0"/>
          </a:p>
        </p:txBody>
      </p:sp>
      <p:sp>
        <p:nvSpPr>
          <p:cNvPr id="3" name="Content Placeholder 2"/>
          <p:cNvSpPr>
            <a:spLocks noGrp="1"/>
          </p:cNvSpPr>
          <p:nvPr>
            <p:ph idx="1"/>
          </p:nvPr>
        </p:nvSpPr>
        <p:spPr/>
        <p:txBody>
          <a:bodyPr/>
          <a:lstStyle/>
          <a:p>
            <a:r>
              <a:rPr lang="en-US" dirty="0" smtClean="0"/>
              <a:t>Write a routine Compile and Catalog</a:t>
            </a:r>
          </a:p>
          <a:p>
            <a:r>
              <a:rPr lang="en-US" dirty="0" smtClean="0"/>
              <a:t>Make an entry for user-defined routine in EB.API</a:t>
            </a:r>
          </a:p>
          <a:p>
            <a:r>
              <a:rPr lang="en-US" dirty="0" smtClean="0"/>
              <a:t>Attach the routine to Activity</a:t>
            </a:r>
          </a:p>
          <a:p>
            <a:r>
              <a:rPr lang="en-US" dirty="0" smtClean="0"/>
              <a:t>Pre-routine or Post-routine</a:t>
            </a:r>
          </a:p>
          <a:p>
            <a:pPr>
              <a:buNone/>
            </a:pPr>
            <a:endParaRPr lang="en-US" dirty="0"/>
          </a:p>
        </p:txBody>
      </p:sp>
    </p:spTree>
  </p:cSld>
  <p:clrMapOvr>
    <a:masterClrMapping/>
  </p:clrMapOvr>
  <p:transition>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Hierarchy of routine Execution</a:t>
            </a:r>
            <a:endParaRPr lang="en-US" dirty="0"/>
          </a:p>
        </p:txBody>
      </p:sp>
      <p:sp>
        <p:nvSpPr>
          <p:cNvPr id="3" name="Content Placeholder 2"/>
          <p:cNvSpPr>
            <a:spLocks noGrp="1"/>
          </p:cNvSpPr>
          <p:nvPr>
            <p:ph idx="1"/>
          </p:nvPr>
        </p:nvSpPr>
        <p:spPr/>
        <p:txBody>
          <a:bodyPr/>
          <a:lstStyle/>
          <a:p>
            <a:pPr lvl="1"/>
            <a:r>
              <a:rPr lang="en-US" dirty="0" smtClean="0"/>
              <a:t>Pre Validation routine triggered prior to Core Validation</a:t>
            </a:r>
          </a:p>
          <a:p>
            <a:pPr lvl="1"/>
            <a:r>
              <a:rPr lang="en-US" dirty="0" smtClean="0"/>
              <a:t>Pre Routine followed by Post routine</a:t>
            </a:r>
          </a:p>
          <a:p>
            <a:pPr lvl="1"/>
            <a:r>
              <a:rPr lang="en-US" dirty="0" smtClean="0"/>
              <a:t>Routine attached to Activity</a:t>
            </a:r>
          </a:p>
          <a:p>
            <a:pPr lvl="1">
              <a:buNone/>
            </a:pPr>
            <a:endParaRPr lang="en-US" dirty="0"/>
          </a:p>
        </p:txBody>
      </p:sp>
    </p:spTree>
  </p:cSld>
  <p:clrMapOvr>
    <a:masterClrMapping/>
  </p:clrMapOvr>
  <p:transition>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ACTIVITY API – SCENARIO 1</a:t>
            </a:r>
            <a:endParaRPr lang="en-US" sz="2400" dirty="0"/>
          </a:p>
        </p:txBody>
      </p:sp>
      <p:sp>
        <p:nvSpPr>
          <p:cNvPr id="3" name="Content Placeholder 2"/>
          <p:cNvSpPr>
            <a:spLocks noGrp="1"/>
          </p:cNvSpPr>
          <p:nvPr>
            <p:ph idx="1"/>
          </p:nvPr>
        </p:nvSpPr>
        <p:spPr/>
        <p:txBody>
          <a:bodyPr/>
          <a:lstStyle/>
          <a:p>
            <a:endParaRPr lang="en-US" dirty="0"/>
          </a:p>
        </p:txBody>
      </p:sp>
      <p:pic>
        <p:nvPicPr>
          <p:cNvPr id="586754" name="Picture 2"/>
          <p:cNvPicPr>
            <a:picLocks noChangeAspect="1" noChangeArrowheads="1"/>
          </p:cNvPicPr>
          <p:nvPr/>
        </p:nvPicPr>
        <p:blipFill>
          <a:blip r:embed="rId2" cstate="print"/>
          <a:srcRect r="1967" b="7701"/>
          <a:stretch>
            <a:fillRect/>
          </a:stretch>
        </p:blipFill>
        <p:spPr bwMode="auto">
          <a:xfrm>
            <a:off x="838200" y="1676400"/>
            <a:ext cx="6934200" cy="4379913"/>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API</a:t>
            </a:r>
            <a:endParaRPr lang="en-US" dirty="0"/>
          </a:p>
        </p:txBody>
      </p:sp>
      <p:sp>
        <p:nvSpPr>
          <p:cNvPr id="3" name="Content Placeholder 2"/>
          <p:cNvSpPr>
            <a:spLocks noGrp="1"/>
          </p:cNvSpPr>
          <p:nvPr>
            <p:ph idx="1"/>
          </p:nvPr>
        </p:nvSpPr>
        <p:spPr/>
        <p:txBody>
          <a:bodyPr/>
          <a:lstStyle/>
          <a:p>
            <a:r>
              <a:rPr lang="en-US" dirty="0" smtClean="0"/>
              <a:t>Routine is attached to LENDING-NEW-ARRANGEMENT Activity and the property class is TERM.AMOUNT and the action is update</a:t>
            </a:r>
            <a:endParaRPr lang="en-US" dirty="0"/>
          </a:p>
        </p:txBody>
      </p:sp>
      <p:pic>
        <p:nvPicPr>
          <p:cNvPr id="4" name="Picture 2"/>
          <p:cNvPicPr>
            <a:picLocks noChangeAspect="1" noChangeArrowheads="1"/>
          </p:cNvPicPr>
          <p:nvPr/>
        </p:nvPicPr>
        <p:blipFill>
          <a:blip r:embed="rId3" cstate="print"/>
          <a:srcRect r="1967" b="7701"/>
          <a:stretch>
            <a:fillRect/>
          </a:stretch>
        </p:blipFill>
        <p:spPr bwMode="auto">
          <a:xfrm>
            <a:off x="838200" y="1981200"/>
            <a:ext cx="6934200" cy="4075113"/>
          </a:xfrm>
          <a:prstGeom prst="rect">
            <a:avLst/>
          </a:prstGeom>
          <a:noFill/>
          <a:ln w="9525">
            <a:noFill/>
            <a:miter lim="800000"/>
            <a:headEnd/>
            <a:tailEnd/>
          </a:ln>
        </p:spPr>
      </p:pic>
    </p:spTree>
  </p:cSld>
  <p:clrMapOvr>
    <a:masterClrMapping/>
  </p:clrMapOvr>
  <p:transition>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API</a:t>
            </a:r>
            <a:endParaRPr lang="en-US" dirty="0"/>
          </a:p>
        </p:txBody>
      </p:sp>
      <p:sp>
        <p:nvSpPr>
          <p:cNvPr id="3" name="Content Placeholder 2"/>
          <p:cNvSpPr>
            <a:spLocks noGrp="1"/>
          </p:cNvSpPr>
          <p:nvPr>
            <p:ph idx="1"/>
          </p:nvPr>
        </p:nvSpPr>
        <p:spPr/>
        <p:txBody>
          <a:bodyPr/>
          <a:lstStyle/>
          <a:p>
            <a:r>
              <a:rPr lang="en-US" dirty="0" smtClean="0"/>
              <a:t>This Activity is then attached to Products. Proofed and Published</a:t>
            </a:r>
          </a:p>
          <a:p>
            <a:endParaRPr lang="en-US" dirty="0"/>
          </a:p>
        </p:txBody>
      </p:sp>
      <p:pic>
        <p:nvPicPr>
          <p:cNvPr id="589827" name="Picture 3"/>
          <p:cNvPicPr>
            <a:picLocks noChangeAspect="1" noChangeArrowheads="1"/>
          </p:cNvPicPr>
          <p:nvPr/>
        </p:nvPicPr>
        <p:blipFill>
          <a:blip r:embed="rId2" cstate="print"/>
          <a:srcRect b="30695"/>
          <a:stretch>
            <a:fillRect/>
          </a:stretch>
        </p:blipFill>
        <p:spPr bwMode="auto">
          <a:xfrm>
            <a:off x="914400" y="2057400"/>
            <a:ext cx="5938838" cy="3297238"/>
          </a:xfrm>
          <a:prstGeom prst="rect">
            <a:avLst/>
          </a:prstGeom>
          <a:noFill/>
          <a:ln w="9525">
            <a:noFill/>
            <a:miter lim="800000"/>
            <a:headEnd/>
            <a:tailEnd/>
          </a:ln>
        </p:spPr>
      </p:pic>
    </p:spTree>
  </p:cSld>
  <p:clrMapOvr>
    <a:masterClrMapping/>
  </p:clrMapOvr>
  <p:transition>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ACTIVITY API</a:t>
            </a:r>
            <a:endParaRPr lang="en-US" dirty="0"/>
          </a:p>
        </p:txBody>
      </p:sp>
      <p:sp>
        <p:nvSpPr>
          <p:cNvPr id="3" name="Content Placeholder 2"/>
          <p:cNvSpPr>
            <a:spLocks noGrp="1"/>
          </p:cNvSpPr>
          <p:nvPr>
            <p:ph idx="1"/>
          </p:nvPr>
        </p:nvSpPr>
        <p:spPr/>
        <p:txBody>
          <a:bodyPr/>
          <a:lstStyle/>
          <a:p>
            <a:r>
              <a:rPr lang="en-US" dirty="0" smtClean="0"/>
              <a:t> When a new Lending is created the below screen appears</a:t>
            </a:r>
            <a:endParaRPr lang="en-US" dirty="0"/>
          </a:p>
        </p:txBody>
      </p:sp>
      <p:pic>
        <p:nvPicPr>
          <p:cNvPr id="587780" name="Picture 4"/>
          <p:cNvPicPr>
            <a:picLocks noChangeAspect="1" noChangeArrowheads="1"/>
          </p:cNvPicPr>
          <p:nvPr/>
        </p:nvPicPr>
        <p:blipFill>
          <a:blip r:embed="rId2" cstate="print"/>
          <a:srcRect b="10268"/>
          <a:stretch>
            <a:fillRect/>
          </a:stretch>
        </p:blipFill>
        <p:spPr bwMode="auto">
          <a:xfrm>
            <a:off x="914400" y="1981200"/>
            <a:ext cx="6705600" cy="4262438"/>
          </a:xfrm>
          <a:prstGeom prst="rect">
            <a:avLst/>
          </a:prstGeom>
          <a:noFill/>
          <a:ln w="9525">
            <a:noFill/>
            <a:miter lim="800000"/>
            <a:headEnd/>
            <a:tailEnd/>
          </a:ln>
        </p:spPr>
      </p:pic>
    </p:spTree>
  </p:cSld>
  <p:clrMapOvr>
    <a:masterClrMapping/>
  </p:clrMapOvr>
  <p:transition>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API</a:t>
            </a:r>
            <a:endParaRPr lang="en-US" dirty="0"/>
          </a:p>
        </p:txBody>
      </p:sp>
      <p:sp>
        <p:nvSpPr>
          <p:cNvPr id="3" name="Content Placeholder 2"/>
          <p:cNvSpPr>
            <a:spLocks noGrp="1"/>
          </p:cNvSpPr>
          <p:nvPr>
            <p:ph idx="1"/>
          </p:nvPr>
        </p:nvSpPr>
        <p:spPr/>
        <p:txBody>
          <a:bodyPr/>
          <a:lstStyle/>
          <a:p>
            <a:r>
              <a:rPr lang="en-US" dirty="0" smtClean="0"/>
              <a:t> We will retrieve the Term Amount Field and routine attached in the Post routine will be triggered</a:t>
            </a:r>
          </a:p>
          <a:p>
            <a:pPr>
              <a:buNone/>
            </a:pPr>
            <a:endParaRPr lang="en-US" dirty="0"/>
          </a:p>
        </p:txBody>
      </p:sp>
      <p:pic>
        <p:nvPicPr>
          <p:cNvPr id="588802" name="Picture 2"/>
          <p:cNvPicPr>
            <a:picLocks noChangeAspect="1" noChangeArrowheads="1"/>
          </p:cNvPicPr>
          <p:nvPr/>
        </p:nvPicPr>
        <p:blipFill>
          <a:blip r:embed="rId2" cstate="print"/>
          <a:srcRect r="1967" b="7701"/>
          <a:stretch>
            <a:fillRect/>
          </a:stretch>
        </p:blipFill>
        <p:spPr bwMode="auto">
          <a:xfrm>
            <a:off x="838200" y="1981200"/>
            <a:ext cx="6934200" cy="4378325"/>
          </a:xfrm>
          <a:prstGeom prst="rect">
            <a:avLst/>
          </a:prstGeom>
          <a:noFill/>
          <a:ln w="9525">
            <a:noFill/>
            <a:miter lim="800000"/>
            <a:headEnd/>
            <a:tailEnd/>
          </a:ln>
        </p:spPr>
      </p:pic>
    </p:spTree>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GB" smtClean="0"/>
              <a:t>Product Building – Components to Product Lines</a:t>
            </a:r>
            <a:endParaRPr lang="en-US" smtClean="0"/>
          </a:p>
        </p:txBody>
      </p:sp>
      <p:sp>
        <p:nvSpPr>
          <p:cNvPr id="21" name="Rectangle 2"/>
          <p:cNvSpPr>
            <a:spLocks noChangeArrowheads="1"/>
          </p:cNvSpPr>
          <p:nvPr/>
        </p:nvSpPr>
        <p:spPr bwMode="blackWhite">
          <a:xfrm>
            <a:off x="258536" y="1420452"/>
            <a:ext cx="8565696" cy="1845508"/>
          </a:xfrm>
          <a:prstGeom prst="rect">
            <a:avLst/>
          </a:prstGeom>
          <a:gradFill>
            <a:gsLst>
              <a:gs pos="0">
                <a:srgbClr val="8FA7C3"/>
              </a:gs>
              <a:gs pos="80000">
                <a:srgbClr val="BCDAFF"/>
              </a:gs>
              <a:gs pos="100000">
                <a:srgbClr val="BBDBFF"/>
              </a:gs>
            </a:gsLst>
          </a:gradFill>
          <a:ln>
            <a:noFill/>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5"/>
          </a:lnRef>
          <a:fillRef idx="3">
            <a:schemeClr val="accent5"/>
          </a:fillRef>
          <a:effectRef idx="2">
            <a:schemeClr val="accent5"/>
          </a:effectRef>
          <a:fontRef idx="minor">
            <a:schemeClr val="lt1"/>
          </a:fontRef>
        </p:style>
        <p:txBody>
          <a:bodyPr wrap="none" lIns="65306" tIns="7713" rIns="65306" bIns="32653" anchorCtr="1"/>
          <a:lstStyle/>
          <a:p>
            <a:pPr algn="ctr" eaLnBrk="0" hangingPunct="0">
              <a:lnSpc>
                <a:spcPct val="95000"/>
              </a:lnSpc>
              <a:defRPr/>
            </a:pPr>
            <a:r>
              <a:rPr lang="en-US" sz="1100" b="1" dirty="0">
                <a:solidFill>
                  <a:schemeClr val="tx1"/>
                </a:solidFill>
                <a:cs typeface="Arial" charset="0"/>
              </a:rPr>
              <a:t>Product Design &amp;  Definition</a:t>
            </a:r>
          </a:p>
        </p:txBody>
      </p:sp>
      <p:sp>
        <p:nvSpPr>
          <p:cNvPr id="22" name="Rectangle 3"/>
          <p:cNvSpPr>
            <a:spLocks noChangeArrowheads="1"/>
          </p:cNvSpPr>
          <p:nvPr/>
        </p:nvSpPr>
        <p:spPr bwMode="blackWhite">
          <a:xfrm flipH="1">
            <a:off x="258776" y="3311931"/>
            <a:ext cx="8569325" cy="2823429"/>
          </a:xfrm>
          <a:prstGeom prst="rect">
            <a:avLst/>
          </a:prstGeom>
          <a:gradFill>
            <a:gsLst>
              <a:gs pos="0">
                <a:srgbClr val="8FA7C3"/>
              </a:gs>
              <a:gs pos="80000">
                <a:srgbClr val="BCDAFF"/>
              </a:gs>
              <a:gs pos="100000">
                <a:srgbClr val="BBDBFF"/>
              </a:gs>
            </a:gsLst>
          </a:gradFill>
          <a:ln>
            <a:noFill/>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5"/>
          </a:lnRef>
          <a:fillRef idx="3">
            <a:schemeClr val="accent5"/>
          </a:fillRef>
          <a:effectRef idx="2">
            <a:schemeClr val="accent5"/>
          </a:effectRef>
          <a:fontRef idx="minor">
            <a:schemeClr val="lt1"/>
          </a:fontRef>
        </p:style>
        <p:txBody>
          <a:bodyPr wrap="none" lIns="65306" tIns="7713" rIns="65306" bIns="32653" anchorCtr="1"/>
          <a:lstStyle/>
          <a:p>
            <a:pPr algn="ctr" eaLnBrk="0" hangingPunct="0">
              <a:lnSpc>
                <a:spcPct val="95000"/>
              </a:lnSpc>
              <a:defRPr/>
            </a:pPr>
            <a:r>
              <a:rPr lang="en-US" sz="1100" b="1" dirty="0">
                <a:solidFill>
                  <a:schemeClr val="tx1"/>
                </a:solidFill>
                <a:cs typeface="Arial" charset="0"/>
              </a:rPr>
              <a:t>Product Components</a:t>
            </a:r>
          </a:p>
        </p:txBody>
      </p:sp>
      <p:sp>
        <p:nvSpPr>
          <p:cNvPr id="23" name="Rectangle 95"/>
          <p:cNvSpPr>
            <a:spLocks noChangeArrowheads="1"/>
          </p:cNvSpPr>
          <p:nvPr/>
        </p:nvSpPr>
        <p:spPr bwMode="blackWhite">
          <a:xfrm>
            <a:off x="396721" y="1665923"/>
            <a:ext cx="8280000" cy="684000"/>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91429" tIns="10799" rIns="91429" bIns="45715" anchor="ctr"/>
          <a:lstStyle/>
          <a:p>
            <a:pPr eaLnBrk="0" hangingPunct="0">
              <a:lnSpc>
                <a:spcPct val="95000"/>
              </a:lnSpc>
              <a:defRPr/>
            </a:pPr>
            <a:r>
              <a:rPr lang="en-GB" sz="1200" b="1" dirty="0">
                <a:solidFill>
                  <a:srgbClr val="003C69"/>
                </a:solidFill>
                <a:cs typeface="Arial" charset="0"/>
              </a:rPr>
              <a:t>Product Lines</a:t>
            </a:r>
            <a:endParaRPr lang="en-US" sz="1200" b="1" dirty="0">
              <a:solidFill>
                <a:srgbClr val="003C69"/>
              </a:solidFill>
              <a:cs typeface="Arial" charset="0"/>
            </a:endParaRPr>
          </a:p>
        </p:txBody>
      </p:sp>
      <p:sp>
        <p:nvSpPr>
          <p:cNvPr id="42" name="Rectangle 67"/>
          <p:cNvSpPr>
            <a:spLocks noChangeArrowheads="1"/>
          </p:cNvSpPr>
          <p:nvPr/>
        </p:nvSpPr>
        <p:spPr bwMode="blackWhite">
          <a:xfrm>
            <a:off x="1768261" y="1760103"/>
            <a:ext cx="1260000" cy="252000"/>
          </a:xfrm>
          <a:prstGeom prst="rect">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65306" tIns="33425" rIns="65306" bIns="32653" anchor="ctr" anchorCtr="1"/>
          <a:lstStyle/>
          <a:p>
            <a:pPr algn="ctr" eaLnBrk="0" hangingPunct="0">
              <a:lnSpc>
                <a:spcPct val="95000"/>
              </a:lnSpc>
              <a:defRPr/>
            </a:pPr>
            <a:r>
              <a:rPr lang="en-GB" sz="1000" b="1" dirty="0">
                <a:solidFill>
                  <a:schemeClr val="bg1"/>
                </a:solidFill>
                <a:cs typeface="Arial" charset="0"/>
              </a:rPr>
              <a:t>Lending</a:t>
            </a:r>
            <a:endParaRPr lang="en-US" sz="1000" b="1" dirty="0">
              <a:solidFill>
                <a:schemeClr val="bg1"/>
              </a:solidFill>
              <a:cs typeface="Arial" charset="0"/>
            </a:endParaRPr>
          </a:p>
        </p:txBody>
      </p:sp>
      <p:sp>
        <p:nvSpPr>
          <p:cNvPr id="47" name="Rectangle 67"/>
          <p:cNvSpPr>
            <a:spLocks noChangeArrowheads="1"/>
          </p:cNvSpPr>
          <p:nvPr/>
        </p:nvSpPr>
        <p:spPr bwMode="blackWhite">
          <a:xfrm>
            <a:off x="3571615" y="1760103"/>
            <a:ext cx="1260000" cy="252000"/>
          </a:xfrm>
          <a:prstGeom prst="rect">
            <a:avLst/>
          </a:prstGeom>
          <a:solidFill>
            <a:schemeClr val="accent5">
              <a:lumMod val="50000"/>
            </a:schemeClr>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lIns="65306" tIns="33425" rIns="65306" bIns="32653" anchor="ctr" anchorCtr="1"/>
          <a:lstStyle/>
          <a:p>
            <a:pPr algn="ctr" eaLnBrk="0" hangingPunct="0">
              <a:lnSpc>
                <a:spcPct val="95000"/>
              </a:lnSpc>
              <a:defRPr/>
            </a:pPr>
            <a:r>
              <a:rPr lang="en-GB" sz="1000" b="1" dirty="0">
                <a:solidFill>
                  <a:schemeClr val="bg1"/>
                </a:solidFill>
                <a:cs typeface="Arial" charset="0"/>
              </a:rPr>
              <a:t>Term Deposits</a:t>
            </a:r>
            <a:endParaRPr lang="en-US" sz="1000" b="1" dirty="0">
              <a:solidFill>
                <a:schemeClr val="bg1"/>
              </a:solidFill>
              <a:cs typeface="Arial" charset="0"/>
            </a:endParaRPr>
          </a:p>
        </p:txBody>
      </p:sp>
      <p:grpSp>
        <p:nvGrpSpPr>
          <p:cNvPr id="2" name="Group 279"/>
          <p:cNvGrpSpPr>
            <a:grpSpLocks/>
          </p:cNvGrpSpPr>
          <p:nvPr/>
        </p:nvGrpSpPr>
        <p:grpSpPr bwMode="auto">
          <a:xfrm>
            <a:off x="603250" y="3525838"/>
            <a:ext cx="7859713" cy="347662"/>
            <a:chOff x="867815" y="4871603"/>
            <a:chExt cx="11004056" cy="486727"/>
          </a:xfrm>
        </p:grpSpPr>
        <p:grpSp>
          <p:nvGrpSpPr>
            <p:cNvPr id="3" name="Group 242"/>
            <p:cNvGrpSpPr>
              <a:grpSpLocks/>
            </p:cNvGrpSpPr>
            <p:nvPr/>
          </p:nvGrpSpPr>
          <p:grpSpPr bwMode="auto">
            <a:xfrm>
              <a:off x="867815" y="4871603"/>
              <a:ext cx="2016000" cy="486727"/>
              <a:chOff x="867815" y="4885780"/>
              <a:chExt cx="2016000" cy="486727"/>
            </a:xfrm>
          </p:grpSpPr>
          <p:sp>
            <p:nvSpPr>
              <p:cNvPr id="66"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Customer</a:t>
                </a:r>
                <a:endParaRPr lang="en-US" sz="1000" b="1" dirty="0">
                  <a:solidFill>
                    <a:srgbClr val="003C69"/>
                  </a:solidFill>
                  <a:cs typeface="Arial" charset="0"/>
                </a:endParaRPr>
              </a:p>
            </p:txBody>
          </p:sp>
          <p:sp>
            <p:nvSpPr>
              <p:cNvPr id="12913"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914"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4" name="Group 243"/>
            <p:cNvGrpSpPr>
              <a:grpSpLocks/>
            </p:cNvGrpSpPr>
            <p:nvPr/>
          </p:nvGrpSpPr>
          <p:grpSpPr bwMode="auto">
            <a:xfrm>
              <a:off x="5361843" y="4871603"/>
              <a:ext cx="2016000" cy="486727"/>
              <a:chOff x="867815" y="4885780"/>
              <a:chExt cx="2016000" cy="486727"/>
            </a:xfrm>
          </p:grpSpPr>
          <p:sp>
            <p:nvSpPr>
              <p:cNvPr id="63"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Limit</a:t>
                </a:r>
                <a:endParaRPr lang="en-US" sz="1000" b="1" dirty="0">
                  <a:solidFill>
                    <a:srgbClr val="003C69"/>
                  </a:solidFill>
                  <a:cs typeface="Arial" charset="0"/>
                </a:endParaRPr>
              </a:p>
            </p:txBody>
          </p:sp>
          <p:sp>
            <p:nvSpPr>
              <p:cNvPr id="12908"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909"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5" name="Group 247"/>
            <p:cNvGrpSpPr>
              <a:grpSpLocks/>
            </p:cNvGrpSpPr>
            <p:nvPr/>
          </p:nvGrpSpPr>
          <p:grpSpPr bwMode="auto">
            <a:xfrm>
              <a:off x="3114829" y="4871603"/>
              <a:ext cx="2016000" cy="486727"/>
              <a:chOff x="867815" y="4885780"/>
              <a:chExt cx="2016000" cy="486727"/>
            </a:xfrm>
          </p:grpSpPr>
          <p:sp>
            <p:nvSpPr>
              <p:cNvPr id="60"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Officer</a:t>
                </a:r>
                <a:endParaRPr lang="en-US" sz="1000" b="1" dirty="0">
                  <a:solidFill>
                    <a:srgbClr val="003C69"/>
                  </a:solidFill>
                  <a:cs typeface="Arial" charset="0"/>
                </a:endParaRPr>
              </a:p>
            </p:txBody>
          </p:sp>
          <p:sp>
            <p:nvSpPr>
              <p:cNvPr id="12903"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904"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6" name="Group 251"/>
            <p:cNvGrpSpPr>
              <a:grpSpLocks/>
            </p:cNvGrpSpPr>
            <p:nvPr/>
          </p:nvGrpSpPr>
          <p:grpSpPr bwMode="auto">
            <a:xfrm>
              <a:off x="7608857" y="4871603"/>
              <a:ext cx="2016000" cy="486727"/>
              <a:chOff x="867815" y="4885780"/>
              <a:chExt cx="2016000" cy="486727"/>
            </a:xfrm>
          </p:grpSpPr>
          <p:sp>
            <p:nvSpPr>
              <p:cNvPr id="57"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Account</a:t>
                </a:r>
                <a:endParaRPr lang="en-US" sz="1000" b="1" dirty="0">
                  <a:solidFill>
                    <a:srgbClr val="003C69"/>
                  </a:solidFill>
                  <a:cs typeface="Arial" charset="0"/>
                </a:endParaRPr>
              </a:p>
            </p:txBody>
          </p:sp>
          <p:sp>
            <p:nvSpPr>
              <p:cNvPr id="12898"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899"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7" name="Group 255"/>
            <p:cNvGrpSpPr>
              <a:grpSpLocks/>
            </p:cNvGrpSpPr>
            <p:nvPr/>
          </p:nvGrpSpPr>
          <p:grpSpPr bwMode="auto">
            <a:xfrm>
              <a:off x="9855871" y="4871603"/>
              <a:ext cx="2016000" cy="486727"/>
              <a:chOff x="867815" y="4885780"/>
              <a:chExt cx="2016000" cy="486727"/>
            </a:xfrm>
          </p:grpSpPr>
          <p:sp>
            <p:nvSpPr>
              <p:cNvPr id="54"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Accounting</a:t>
                </a:r>
                <a:endParaRPr lang="en-US" sz="1000" b="1" dirty="0">
                  <a:solidFill>
                    <a:srgbClr val="003C69"/>
                  </a:solidFill>
                  <a:cs typeface="Arial" charset="0"/>
                </a:endParaRPr>
              </a:p>
            </p:txBody>
          </p:sp>
          <p:sp>
            <p:nvSpPr>
              <p:cNvPr id="12893"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894"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grpSp>
        <p:nvGrpSpPr>
          <p:cNvPr id="8" name="Group 280"/>
          <p:cNvGrpSpPr>
            <a:grpSpLocks/>
          </p:cNvGrpSpPr>
          <p:nvPr/>
        </p:nvGrpSpPr>
        <p:grpSpPr bwMode="auto">
          <a:xfrm>
            <a:off x="603250" y="3956050"/>
            <a:ext cx="7859713" cy="347663"/>
            <a:chOff x="867815" y="4871603"/>
            <a:chExt cx="11004056" cy="486727"/>
          </a:xfrm>
        </p:grpSpPr>
        <p:grpSp>
          <p:nvGrpSpPr>
            <p:cNvPr id="9" name="Group 242"/>
            <p:cNvGrpSpPr>
              <a:grpSpLocks/>
            </p:cNvGrpSpPr>
            <p:nvPr/>
          </p:nvGrpSpPr>
          <p:grpSpPr bwMode="auto">
            <a:xfrm>
              <a:off x="867815" y="4871603"/>
              <a:ext cx="2016000" cy="486727"/>
              <a:chOff x="867815" y="4885780"/>
              <a:chExt cx="2016000" cy="486727"/>
            </a:xfrm>
          </p:grpSpPr>
          <p:sp>
            <p:nvSpPr>
              <p:cNvPr id="87"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Activity Restriction</a:t>
                </a:r>
                <a:endParaRPr lang="en-US" sz="1000" b="1" dirty="0">
                  <a:solidFill>
                    <a:srgbClr val="003C69"/>
                  </a:solidFill>
                  <a:cs typeface="Arial" charset="0"/>
                </a:endParaRPr>
              </a:p>
            </p:txBody>
          </p:sp>
          <p:sp>
            <p:nvSpPr>
              <p:cNvPr id="12883"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884"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0" name="Group 243"/>
            <p:cNvGrpSpPr>
              <a:grpSpLocks/>
            </p:cNvGrpSpPr>
            <p:nvPr/>
          </p:nvGrpSpPr>
          <p:grpSpPr bwMode="auto">
            <a:xfrm>
              <a:off x="5361843" y="4871603"/>
              <a:ext cx="2016000" cy="486727"/>
              <a:chOff x="867815" y="4885780"/>
              <a:chExt cx="2016000" cy="486727"/>
            </a:xfrm>
          </p:grpSpPr>
          <p:sp>
            <p:nvSpPr>
              <p:cNvPr id="84"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Activity Presentation</a:t>
                </a:r>
                <a:endParaRPr lang="en-US" sz="1000" b="1" dirty="0">
                  <a:solidFill>
                    <a:srgbClr val="003C69"/>
                  </a:solidFill>
                  <a:cs typeface="Arial" charset="0"/>
                </a:endParaRPr>
              </a:p>
            </p:txBody>
          </p:sp>
          <p:sp>
            <p:nvSpPr>
              <p:cNvPr id="12878"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879"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1" name="Group 247"/>
            <p:cNvGrpSpPr>
              <a:grpSpLocks/>
            </p:cNvGrpSpPr>
            <p:nvPr/>
          </p:nvGrpSpPr>
          <p:grpSpPr bwMode="auto">
            <a:xfrm>
              <a:off x="3114829" y="4871603"/>
              <a:ext cx="2016000" cy="486727"/>
              <a:chOff x="867815" y="4885780"/>
              <a:chExt cx="2016000" cy="486727"/>
            </a:xfrm>
          </p:grpSpPr>
          <p:sp>
            <p:nvSpPr>
              <p:cNvPr id="81"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Activity Mapping</a:t>
                </a:r>
                <a:endParaRPr lang="en-US" sz="1000" b="1" dirty="0">
                  <a:solidFill>
                    <a:srgbClr val="003C69"/>
                  </a:solidFill>
                  <a:cs typeface="Arial" charset="0"/>
                </a:endParaRPr>
              </a:p>
            </p:txBody>
          </p:sp>
          <p:sp>
            <p:nvSpPr>
              <p:cNvPr id="12873"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874"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2" name="Group 251"/>
            <p:cNvGrpSpPr>
              <a:grpSpLocks/>
            </p:cNvGrpSpPr>
            <p:nvPr/>
          </p:nvGrpSpPr>
          <p:grpSpPr bwMode="auto">
            <a:xfrm>
              <a:off x="7608857" y="4871603"/>
              <a:ext cx="2016000" cy="486727"/>
              <a:chOff x="867815" y="4885780"/>
              <a:chExt cx="2016000" cy="486727"/>
            </a:xfrm>
          </p:grpSpPr>
          <p:sp>
            <p:nvSpPr>
              <p:cNvPr id="78"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Activity Messaging</a:t>
                </a:r>
                <a:endParaRPr lang="en-US" sz="1000" b="1" dirty="0">
                  <a:solidFill>
                    <a:srgbClr val="003C69"/>
                  </a:solidFill>
                  <a:cs typeface="Arial" charset="0"/>
                </a:endParaRPr>
              </a:p>
            </p:txBody>
          </p:sp>
          <p:sp>
            <p:nvSpPr>
              <p:cNvPr id="12868"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869"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3" name="Group 255"/>
            <p:cNvGrpSpPr>
              <a:grpSpLocks/>
            </p:cNvGrpSpPr>
            <p:nvPr/>
          </p:nvGrpSpPr>
          <p:grpSpPr bwMode="auto">
            <a:xfrm>
              <a:off x="9855871" y="4871603"/>
              <a:ext cx="2016000" cy="486727"/>
              <a:chOff x="867815" y="4885780"/>
              <a:chExt cx="2016000" cy="486727"/>
            </a:xfrm>
          </p:grpSpPr>
          <p:sp>
            <p:nvSpPr>
              <p:cNvPr id="75"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Activity API</a:t>
                </a:r>
                <a:endParaRPr lang="en-US" sz="1000" b="1" dirty="0">
                  <a:solidFill>
                    <a:srgbClr val="003C69"/>
                  </a:solidFill>
                  <a:cs typeface="Arial" charset="0"/>
                </a:endParaRPr>
              </a:p>
            </p:txBody>
          </p:sp>
          <p:sp>
            <p:nvSpPr>
              <p:cNvPr id="12863"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864"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grpSp>
        <p:nvGrpSpPr>
          <p:cNvPr id="14" name="Group 310"/>
          <p:cNvGrpSpPr>
            <a:grpSpLocks/>
          </p:cNvGrpSpPr>
          <p:nvPr/>
        </p:nvGrpSpPr>
        <p:grpSpPr bwMode="auto">
          <a:xfrm>
            <a:off x="603250" y="4386263"/>
            <a:ext cx="7859713" cy="347662"/>
            <a:chOff x="867815" y="4871603"/>
            <a:chExt cx="11004056" cy="486727"/>
          </a:xfrm>
        </p:grpSpPr>
        <p:grpSp>
          <p:nvGrpSpPr>
            <p:cNvPr id="15" name="Group 242"/>
            <p:cNvGrpSpPr>
              <a:grpSpLocks/>
            </p:cNvGrpSpPr>
            <p:nvPr/>
          </p:nvGrpSpPr>
          <p:grpSpPr bwMode="auto">
            <a:xfrm>
              <a:off x="867815" y="4871603"/>
              <a:ext cx="2016000" cy="486727"/>
              <a:chOff x="867815" y="4885780"/>
              <a:chExt cx="2016000" cy="486727"/>
            </a:xfrm>
          </p:grpSpPr>
          <p:sp>
            <p:nvSpPr>
              <p:cNvPr id="108"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Term Amount</a:t>
                </a:r>
                <a:endParaRPr lang="en-US" sz="1000" b="1" dirty="0">
                  <a:solidFill>
                    <a:srgbClr val="003C69"/>
                  </a:solidFill>
                  <a:cs typeface="Arial" charset="0"/>
                </a:endParaRPr>
              </a:p>
            </p:txBody>
          </p:sp>
          <p:sp>
            <p:nvSpPr>
              <p:cNvPr id="12853"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854"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6" name="Group 243"/>
            <p:cNvGrpSpPr>
              <a:grpSpLocks/>
            </p:cNvGrpSpPr>
            <p:nvPr/>
          </p:nvGrpSpPr>
          <p:grpSpPr bwMode="auto">
            <a:xfrm>
              <a:off x="5361843" y="4871603"/>
              <a:ext cx="2016000" cy="486727"/>
              <a:chOff x="867815" y="4885780"/>
              <a:chExt cx="2016000" cy="486727"/>
            </a:xfrm>
          </p:grpSpPr>
          <p:sp>
            <p:nvSpPr>
              <p:cNvPr id="105"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Payment Rules</a:t>
                </a:r>
                <a:endParaRPr lang="en-US" sz="1000" b="1" dirty="0">
                  <a:solidFill>
                    <a:srgbClr val="003C69"/>
                  </a:solidFill>
                  <a:cs typeface="Arial" charset="0"/>
                </a:endParaRPr>
              </a:p>
            </p:txBody>
          </p:sp>
          <p:sp>
            <p:nvSpPr>
              <p:cNvPr id="12848"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849"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7" name="Group 247"/>
            <p:cNvGrpSpPr>
              <a:grpSpLocks/>
            </p:cNvGrpSpPr>
            <p:nvPr/>
          </p:nvGrpSpPr>
          <p:grpSpPr bwMode="auto">
            <a:xfrm>
              <a:off x="3114829" y="4871603"/>
              <a:ext cx="2016000" cy="486727"/>
              <a:chOff x="867815" y="4885780"/>
              <a:chExt cx="2016000" cy="486727"/>
            </a:xfrm>
          </p:grpSpPr>
          <p:sp>
            <p:nvSpPr>
              <p:cNvPr id="102"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Payment Schedule</a:t>
                </a:r>
                <a:endParaRPr lang="en-US" sz="1000" b="1" dirty="0">
                  <a:solidFill>
                    <a:srgbClr val="003C69"/>
                  </a:solidFill>
                  <a:cs typeface="Arial" charset="0"/>
                </a:endParaRPr>
              </a:p>
            </p:txBody>
          </p:sp>
          <p:sp>
            <p:nvSpPr>
              <p:cNvPr id="12843"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844"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8" name="Group 251"/>
            <p:cNvGrpSpPr>
              <a:grpSpLocks/>
            </p:cNvGrpSpPr>
            <p:nvPr/>
          </p:nvGrpSpPr>
          <p:grpSpPr bwMode="auto">
            <a:xfrm>
              <a:off x="7608857" y="4871603"/>
              <a:ext cx="2016000" cy="486727"/>
              <a:chOff x="867815" y="4885780"/>
              <a:chExt cx="2016000" cy="486727"/>
            </a:xfrm>
          </p:grpSpPr>
          <p:sp>
            <p:nvSpPr>
              <p:cNvPr id="99"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Overdue</a:t>
                </a:r>
                <a:endParaRPr lang="en-US" sz="1000" b="1" dirty="0">
                  <a:solidFill>
                    <a:srgbClr val="003C69"/>
                  </a:solidFill>
                  <a:cs typeface="Arial" charset="0"/>
                </a:endParaRPr>
              </a:p>
            </p:txBody>
          </p:sp>
          <p:sp>
            <p:nvSpPr>
              <p:cNvPr id="12838"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839"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9" name="Group 255"/>
            <p:cNvGrpSpPr>
              <a:grpSpLocks/>
            </p:cNvGrpSpPr>
            <p:nvPr/>
          </p:nvGrpSpPr>
          <p:grpSpPr bwMode="auto">
            <a:xfrm>
              <a:off x="9855871" y="4871603"/>
              <a:ext cx="2016000" cy="486727"/>
              <a:chOff x="867815" y="4885780"/>
              <a:chExt cx="2016000" cy="486727"/>
            </a:xfrm>
          </p:grpSpPr>
          <p:sp>
            <p:nvSpPr>
              <p:cNvPr id="96"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Payoff</a:t>
                </a:r>
                <a:endParaRPr lang="en-US" sz="1000" b="1" dirty="0">
                  <a:solidFill>
                    <a:srgbClr val="003C69"/>
                  </a:solidFill>
                  <a:cs typeface="Arial" charset="0"/>
                </a:endParaRPr>
              </a:p>
            </p:txBody>
          </p:sp>
          <p:sp>
            <p:nvSpPr>
              <p:cNvPr id="12833"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834"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grpSp>
        <p:nvGrpSpPr>
          <p:cNvPr id="20" name="Group 331"/>
          <p:cNvGrpSpPr>
            <a:grpSpLocks/>
          </p:cNvGrpSpPr>
          <p:nvPr/>
        </p:nvGrpSpPr>
        <p:grpSpPr bwMode="auto">
          <a:xfrm>
            <a:off x="603250" y="4816475"/>
            <a:ext cx="7859713" cy="347663"/>
            <a:chOff x="867815" y="4871603"/>
            <a:chExt cx="11004056" cy="486727"/>
          </a:xfrm>
        </p:grpSpPr>
        <p:grpSp>
          <p:nvGrpSpPr>
            <p:cNvPr id="24" name="Group 242"/>
            <p:cNvGrpSpPr>
              <a:grpSpLocks/>
            </p:cNvGrpSpPr>
            <p:nvPr/>
          </p:nvGrpSpPr>
          <p:grpSpPr bwMode="auto">
            <a:xfrm>
              <a:off x="867815" y="4871603"/>
              <a:ext cx="2016000" cy="486727"/>
              <a:chOff x="867815" y="4885780"/>
              <a:chExt cx="2016000" cy="486727"/>
            </a:xfrm>
          </p:grpSpPr>
          <p:sp>
            <p:nvSpPr>
              <p:cNvPr id="129"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Interest</a:t>
                </a:r>
                <a:endParaRPr lang="en-US" sz="1000" b="1" dirty="0">
                  <a:solidFill>
                    <a:srgbClr val="003C69"/>
                  </a:solidFill>
                  <a:cs typeface="Arial" charset="0"/>
                </a:endParaRPr>
              </a:p>
            </p:txBody>
          </p:sp>
          <p:sp>
            <p:nvSpPr>
              <p:cNvPr id="12823"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824"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25" name="Group 243"/>
            <p:cNvGrpSpPr>
              <a:grpSpLocks/>
            </p:cNvGrpSpPr>
            <p:nvPr/>
          </p:nvGrpSpPr>
          <p:grpSpPr bwMode="auto">
            <a:xfrm>
              <a:off x="5361843" y="4871603"/>
              <a:ext cx="2016000" cy="486727"/>
              <a:chOff x="867815" y="4885780"/>
              <a:chExt cx="2016000" cy="486727"/>
            </a:xfrm>
          </p:grpSpPr>
          <p:sp>
            <p:nvSpPr>
              <p:cNvPr id="126"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Activity Charge</a:t>
                </a:r>
                <a:endParaRPr lang="en-US" sz="1000" b="1" dirty="0">
                  <a:solidFill>
                    <a:srgbClr val="003C69"/>
                  </a:solidFill>
                  <a:cs typeface="Arial" charset="0"/>
                </a:endParaRPr>
              </a:p>
            </p:txBody>
          </p:sp>
          <p:sp>
            <p:nvSpPr>
              <p:cNvPr id="12818"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819"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26" name="Group 247"/>
            <p:cNvGrpSpPr>
              <a:grpSpLocks/>
            </p:cNvGrpSpPr>
            <p:nvPr/>
          </p:nvGrpSpPr>
          <p:grpSpPr bwMode="auto">
            <a:xfrm>
              <a:off x="3114829" y="4871603"/>
              <a:ext cx="2016000" cy="486727"/>
              <a:chOff x="867815" y="4885780"/>
              <a:chExt cx="2016000" cy="486727"/>
            </a:xfrm>
          </p:grpSpPr>
          <p:sp>
            <p:nvSpPr>
              <p:cNvPr id="123"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Charge</a:t>
                </a:r>
                <a:endParaRPr lang="en-US" sz="1000" b="1" dirty="0">
                  <a:solidFill>
                    <a:srgbClr val="003C69"/>
                  </a:solidFill>
                  <a:cs typeface="Arial" charset="0"/>
                </a:endParaRPr>
              </a:p>
            </p:txBody>
          </p:sp>
          <p:sp>
            <p:nvSpPr>
              <p:cNvPr id="12813"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814"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27" name="Group 251"/>
            <p:cNvGrpSpPr>
              <a:grpSpLocks/>
            </p:cNvGrpSpPr>
            <p:nvPr/>
          </p:nvGrpSpPr>
          <p:grpSpPr bwMode="auto">
            <a:xfrm>
              <a:off x="7608857" y="4871603"/>
              <a:ext cx="2016000" cy="486727"/>
              <a:chOff x="867815" y="4885780"/>
              <a:chExt cx="2016000" cy="486727"/>
            </a:xfrm>
          </p:grpSpPr>
          <p:sp>
            <p:nvSpPr>
              <p:cNvPr id="120"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Payout Rules</a:t>
                </a:r>
                <a:endParaRPr lang="en-US" sz="1000" b="1" dirty="0">
                  <a:solidFill>
                    <a:srgbClr val="003C69"/>
                  </a:solidFill>
                  <a:cs typeface="Arial" charset="0"/>
                </a:endParaRPr>
              </a:p>
            </p:txBody>
          </p:sp>
          <p:sp>
            <p:nvSpPr>
              <p:cNvPr id="12808"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809"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28" name="Group 255"/>
            <p:cNvGrpSpPr>
              <a:grpSpLocks/>
            </p:cNvGrpSpPr>
            <p:nvPr/>
          </p:nvGrpSpPr>
          <p:grpSpPr bwMode="auto">
            <a:xfrm>
              <a:off x="9855871" y="4871603"/>
              <a:ext cx="2016000" cy="486727"/>
              <a:chOff x="867815" y="4885780"/>
              <a:chExt cx="2016000" cy="486727"/>
            </a:xfrm>
          </p:grpSpPr>
          <p:sp>
            <p:nvSpPr>
              <p:cNvPr id="117"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Tax</a:t>
                </a:r>
                <a:endParaRPr lang="en-US" sz="1000" b="1" dirty="0">
                  <a:solidFill>
                    <a:srgbClr val="003C69"/>
                  </a:solidFill>
                  <a:cs typeface="Arial" charset="0"/>
                </a:endParaRPr>
              </a:p>
            </p:txBody>
          </p:sp>
          <p:sp>
            <p:nvSpPr>
              <p:cNvPr id="12803"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804"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grpSp>
        <p:nvGrpSpPr>
          <p:cNvPr id="29" name="Group 382"/>
          <p:cNvGrpSpPr>
            <a:grpSpLocks/>
          </p:cNvGrpSpPr>
          <p:nvPr/>
        </p:nvGrpSpPr>
        <p:grpSpPr bwMode="auto">
          <a:xfrm>
            <a:off x="603250" y="5246688"/>
            <a:ext cx="6254750" cy="347662"/>
            <a:chOff x="867815" y="4871603"/>
            <a:chExt cx="8757042" cy="486727"/>
          </a:xfrm>
        </p:grpSpPr>
        <p:grpSp>
          <p:nvGrpSpPr>
            <p:cNvPr id="30" name="Group 242"/>
            <p:cNvGrpSpPr>
              <a:grpSpLocks/>
            </p:cNvGrpSpPr>
            <p:nvPr/>
          </p:nvGrpSpPr>
          <p:grpSpPr bwMode="auto">
            <a:xfrm>
              <a:off x="867815" y="4871603"/>
              <a:ext cx="2016000" cy="486727"/>
              <a:chOff x="867815" y="4885780"/>
              <a:chExt cx="2016000" cy="486727"/>
            </a:xfrm>
          </p:grpSpPr>
          <p:sp>
            <p:nvSpPr>
              <p:cNvPr id="146"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Change Product</a:t>
                </a:r>
                <a:endParaRPr lang="en-US" sz="1000" b="1" dirty="0">
                  <a:solidFill>
                    <a:srgbClr val="003C69"/>
                  </a:solidFill>
                  <a:cs typeface="Arial" charset="0"/>
                </a:endParaRPr>
              </a:p>
            </p:txBody>
          </p:sp>
          <p:sp>
            <p:nvSpPr>
              <p:cNvPr id="12793"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794"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31" name="Group 243"/>
            <p:cNvGrpSpPr>
              <a:grpSpLocks/>
            </p:cNvGrpSpPr>
            <p:nvPr/>
          </p:nvGrpSpPr>
          <p:grpSpPr bwMode="auto">
            <a:xfrm>
              <a:off x="5361843" y="4871603"/>
              <a:ext cx="2016000" cy="486727"/>
              <a:chOff x="867815" y="4885780"/>
              <a:chExt cx="2016000" cy="486727"/>
            </a:xfrm>
          </p:grpSpPr>
          <p:sp>
            <p:nvSpPr>
              <p:cNvPr id="143"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Alerts</a:t>
                </a:r>
                <a:endParaRPr lang="en-US" sz="1000" b="1" dirty="0">
                  <a:solidFill>
                    <a:srgbClr val="003C69"/>
                  </a:solidFill>
                  <a:cs typeface="Arial" charset="0"/>
                </a:endParaRPr>
              </a:p>
            </p:txBody>
          </p:sp>
          <p:sp>
            <p:nvSpPr>
              <p:cNvPr id="12788"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789"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32" name="Group 247"/>
            <p:cNvGrpSpPr>
              <a:grpSpLocks/>
            </p:cNvGrpSpPr>
            <p:nvPr/>
          </p:nvGrpSpPr>
          <p:grpSpPr bwMode="auto">
            <a:xfrm>
              <a:off x="3114829" y="4871603"/>
              <a:ext cx="2016000" cy="486727"/>
              <a:chOff x="867815" y="4885780"/>
              <a:chExt cx="2016000" cy="486727"/>
            </a:xfrm>
          </p:grpSpPr>
          <p:sp>
            <p:nvSpPr>
              <p:cNvPr id="140"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Closure</a:t>
                </a:r>
                <a:endParaRPr lang="en-US" sz="1000" b="1" dirty="0">
                  <a:solidFill>
                    <a:srgbClr val="003C69"/>
                  </a:solidFill>
                  <a:cs typeface="Arial" charset="0"/>
                </a:endParaRPr>
              </a:p>
            </p:txBody>
          </p:sp>
          <p:sp>
            <p:nvSpPr>
              <p:cNvPr id="12783"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784"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33" name="Group 251"/>
            <p:cNvGrpSpPr>
              <a:grpSpLocks/>
            </p:cNvGrpSpPr>
            <p:nvPr/>
          </p:nvGrpSpPr>
          <p:grpSpPr bwMode="auto">
            <a:xfrm>
              <a:off x="7608857" y="4871603"/>
              <a:ext cx="2016000" cy="486727"/>
              <a:chOff x="867815" y="4885780"/>
              <a:chExt cx="2016000" cy="486727"/>
            </a:xfrm>
          </p:grpSpPr>
          <p:sp>
            <p:nvSpPr>
              <p:cNvPr id="137"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Settlement</a:t>
                </a:r>
                <a:endParaRPr lang="en-US" sz="1000" b="1" dirty="0">
                  <a:solidFill>
                    <a:srgbClr val="003C69"/>
                  </a:solidFill>
                  <a:cs typeface="Arial" charset="0"/>
                </a:endParaRPr>
              </a:p>
            </p:txBody>
          </p:sp>
          <p:sp>
            <p:nvSpPr>
              <p:cNvPr id="12778"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779"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sp>
        <p:nvSpPr>
          <p:cNvPr id="149" name="Oval 148"/>
          <p:cNvSpPr>
            <a:spLocks noChangeAspect="1"/>
          </p:cNvSpPr>
          <p:nvPr/>
        </p:nvSpPr>
        <p:spPr>
          <a:xfrm>
            <a:off x="1870982" y="3459854"/>
            <a:ext cx="102857" cy="102857"/>
          </a:xfrm>
          <a:prstGeom prst="ellipse">
            <a:avLst/>
          </a:prstGeom>
          <a:solidFill>
            <a:schemeClr val="accent5">
              <a:lumMod val="50000"/>
            </a:schemeClr>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lIns="65306" tIns="33425" rIns="65306" bIns="32653" anchor="ctr" anchorCtr="1"/>
          <a:lstStyle/>
          <a:p>
            <a:pPr algn="ctr" eaLnBrk="0" hangingPunct="0">
              <a:lnSpc>
                <a:spcPct val="95000"/>
              </a:lnSpc>
              <a:defRPr/>
            </a:pPr>
            <a:endParaRPr lang="en-US" sz="1000" b="1" dirty="0">
              <a:solidFill>
                <a:schemeClr val="bg1"/>
              </a:solidFill>
              <a:cs typeface="Arial" charset="0"/>
            </a:endParaRPr>
          </a:p>
        </p:txBody>
      </p:sp>
      <p:sp>
        <p:nvSpPr>
          <p:cNvPr id="150" name="Oval 149"/>
          <p:cNvSpPr>
            <a:spLocks noChangeAspect="1"/>
          </p:cNvSpPr>
          <p:nvPr/>
        </p:nvSpPr>
        <p:spPr>
          <a:xfrm>
            <a:off x="1986642" y="3459854"/>
            <a:ext cx="102857" cy="102857"/>
          </a:xfrm>
          <a:prstGeom prst="ellipse">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65306" tIns="33425" rIns="65306" bIns="32653" anchor="ctr" anchorCtr="1"/>
          <a:lstStyle/>
          <a:p>
            <a:pPr algn="ctr" eaLnBrk="0" hangingPunct="0">
              <a:lnSpc>
                <a:spcPct val="95000"/>
              </a:lnSpc>
              <a:defRPr/>
            </a:pPr>
            <a:endParaRPr lang="en-US" sz="1000" b="1" dirty="0">
              <a:solidFill>
                <a:schemeClr val="bg1"/>
              </a:solidFill>
              <a:cs typeface="Arial" charset="0"/>
            </a:endParaRPr>
          </a:p>
        </p:txBody>
      </p:sp>
      <p:sp>
        <p:nvSpPr>
          <p:cNvPr id="151" name="Oval 150"/>
          <p:cNvSpPr>
            <a:spLocks noChangeAspect="1"/>
          </p:cNvSpPr>
          <p:nvPr/>
        </p:nvSpPr>
        <p:spPr>
          <a:xfrm>
            <a:off x="6667499" y="3466657"/>
            <a:ext cx="102857" cy="102857"/>
          </a:xfrm>
          <a:prstGeom prst="ellipse">
            <a:avLst/>
          </a:prstGeom>
          <a:solidFill>
            <a:schemeClr val="accent5">
              <a:lumMod val="50000"/>
            </a:schemeClr>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lIns="65306" tIns="33425" rIns="65306" bIns="32653" anchor="ctr" anchorCtr="1"/>
          <a:lstStyle/>
          <a:p>
            <a:pPr algn="ctr" eaLnBrk="0" hangingPunct="0">
              <a:lnSpc>
                <a:spcPct val="95000"/>
              </a:lnSpc>
              <a:defRPr/>
            </a:pPr>
            <a:endParaRPr lang="en-US" sz="1000" b="1" dirty="0">
              <a:solidFill>
                <a:schemeClr val="bg1"/>
              </a:solidFill>
              <a:cs typeface="Arial" charset="0"/>
            </a:endParaRPr>
          </a:p>
        </p:txBody>
      </p:sp>
      <p:sp>
        <p:nvSpPr>
          <p:cNvPr id="152" name="Oval 151"/>
          <p:cNvSpPr>
            <a:spLocks noChangeAspect="1"/>
          </p:cNvSpPr>
          <p:nvPr/>
        </p:nvSpPr>
        <p:spPr>
          <a:xfrm>
            <a:off x="6783160" y="3466657"/>
            <a:ext cx="102857" cy="102857"/>
          </a:xfrm>
          <a:prstGeom prst="ellipse">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65306" tIns="33425" rIns="65306" bIns="32653" anchor="ctr" anchorCtr="1"/>
          <a:lstStyle/>
          <a:p>
            <a:pPr algn="ctr" eaLnBrk="0" hangingPunct="0">
              <a:lnSpc>
                <a:spcPct val="95000"/>
              </a:lnSpc>
              <a:defRPr/>
            </a:pPr>
            <a:endParaRPr lang="en-US" sz="1000" b="1" dirty="0">
              <a:solidFill>
                <a:schemeClr val="bg1"/>
              </a:solidFill>
              <a:cs typeface="Arial" charset="0"/>
            </a:endParaRPr>
          </a:p>
        </p:txBody>
      </p:sp>
      <p:sp>
        <p:nvSpPr>
          <p:cNvPr id="153" name="Oval 152"/>
          <p:cNvSpPr>
            <a:spLocks noChangeAspect="1"/>
          </p:cNvSpPr>
          <p:nvPr/>
        </p:nvSpPr>
        <p:spPr>
          <a:xfrm>
            <a:off x="8286749" y="3453050"/>
            <a:ext cx="102857" cy="102857"/>
          </a:xfrm>
          <a:prstGeom prst="ellipse">
            <a:avLst/>
          </a:prstGeom>
          <a:solidFill>
            <a:schemeClr val="accent5">
              <a:lumMod val="50000"/>
            </a:schemeClr>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lIns="65306" tIns="33425" rIns="65306" bIns="32653" anchor="ctr" anchorCtr="1"/>
          <a:lstStyle/>
          <a:p>
            <a:pPr algn="ctr" eaLnBrk="0" hangingPunct="0">
              <a:lnSpc>
                <a:spcPct val="95000"/>
              </a:lnSpc>
              <a:defRPr/>
            </a:pPr>
            <a:endParaRPr lang="en-US" sz="1000" b="1" dirty="0">
              <a:solidFill>
                <a:schemeClr val="bg1"/>
              </a:solidFill>
              <a:cs typeface="Arial" charset="0"/>
            </a:endParaRPr>
          </a:p>
        </p:txBody>
      </p:sp>
      <p:sp>
        <p:nvSpPr>
          <p:cNvPr id="154" name="Oval 153"/>
          <p:cNvSpPr>
            <a:spLocks noChangeAspect="1"/>
          </p:cNvSpPr>
          <p:nvPr/>
        </p:nvSpPr>
        <p:spPr>
          <a:xfrm>
            <a:off x="8402410" y="3453050"/>
            <a:ext cx="102857" cy="102857"/>
          </a:xfrm>
          <a:prstGeom prst="ellipse">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65306" tIns="33425" rIns="65306" bIns="32653" anchor="ctr" anchorCtr="1"/>
          <a:lstStyle/>
          <a:p>
            <a:pPr algn="ctr" eaLnBrk="0" hangingPunct="0">
              <a:lnSpc>
                <a:spcPct val="95000"/>
              </a:lnSpc>
              <a:defRPr/>
            </a:pPr>
            <a:endParaRPr lang="en-US" sz="1000" b="1" dirty="0">
              <a:solidFill>
                <a:schemeClr val="bg1"/>
              </a:solidFill>
              <a:cs typeface="Arial" charset="0"/>
            </a:endParaRPr>
          </a:p>
        </p:txBody>
      </p:sp>
      <p:grpSp>
        <p:nvGrpSpPr>
          <p:cNvPr id="34" name="Group 284"/>
          <p:cNvGrpSpPr>
            <a:grpSpLocks/>
          </p:cNvGrpSpPr>
          <p:nvPr/>
        </p:nvGrpSpPr>
        <p:grpSpPr bwMode="auto">
          <a:xfrm>
            <a:off x="1868488" y="3895725"/>
            <a:ext cx="101600" cy="103188"/>
            <a:chOff x="4433886" y="931120"/>
            <a:chExt cx="144000" cy="144000"/>
          </a:xfrm>
        </p:grpSpPr>
        <p:sp>
          <p:nvSpPr>
            <p:cNvPr id="156" name="Oval 155"/>
            <p:cNvSpPr>
              <a:spLocks noChangeAspect="1"/>
            </p:cNvSpPr>
            <p:nvPr/>
          </p:nvSpPr>
          <p:spPr>
            <a:xfrm>
              <a:off x="4433886" y="931120"/>
              <a:ext cx="144000" cy="144000"/>
            </a:xfrm>
            <a:prstGeom prst="ellipse">
              <a:avLst/>
            </a:prstGeom>
            <a:solidFill>
              <a:schemeClr val="accent5">
                <a:lumMod val="50000"/>
              </a:schemeClr>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157" name="Oval 156"/>
            <p:cNvSpPr>
              <a:spLocks noChangeAspect="1"/>
            </p:cNvSpPr>
            <p:nvPr/>
          </p:nvSpPr>
          <p:spPr>
            <a:xfrm>
              <a:off x="4469886" y="967120"/>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35" name="Group 287"/>
          <p:cNvGrpSpPr>
            <a:grpSpLocks/>
          </p:cNvGrpSpPr>
          <p:nvPr/>
        </p:nvGrpSpPr>
        <p:grpSpPr bwMode="auto">
          <a:xfrm>
            <a:off x="1982788" y="3895725"/>
            <a:ext cx="103187" cy="103188"/>
            <a:chOff x="5905499" y="1145432"/>
            <a:chExt cx="144000" cy="144000"/>
          </a:xfrm>
        </p:grpSpPr>
        <p:sp>
          <p:nvSpPr>
            <p:cNvPr id="159" name="Oval 158"/>
            <p:cNvSpPr>
              <a:spLocks noChangeAspect="1"/>
            </p:cNvSpPr>
            <p:nvPr/>
          </p:nvSpPr>
          <p:spPr>
            <a:xfrm>
              <a:off x="5905499" y="1145432"/>
              <a:ext cx="144000" cy="144000"/>
            </a:xfrm>
            <a:prstGeom prst="ellipse">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160" name="Oval 159"/>
            <p:cNvSpPr>
              <a:spLocks noChangeAspect="1"/>
            </p:cNvSpPr>
            <p:nvPr/>
          </p:nvSpPr>
          <p:spPr>
            <a:xfrm>
              <a:off x="5941499" y="1181432"/>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36" name="Group 284"/>
          <p:cNvGrpSpPr>
            <a:grpSpLocks/>
          </p:cNvGrpSpPr>
          <p:nvPr/>
        </p:nvGrpSpPr>
        <p:grpSpPr bwMode="auto">
          <a:xfrm>
            <a:off x="5081588" y="3902075"/>
            <a:ext cx="103187" cy="103188"/>
            <a:chOff x="4433886" y="931120"/>
            <a:chExt cx="144000" cy="144000"/>
          </a:xfrm>
        </p:grpSpPr>
        <p:sp>
          <p:nvSpPr>
            <p:cNvPr id="162" name="Oval 161"/>
            <p:cNvSpPr>
              <a:spLocks noChangeAspect="1"/>
            </p:cNvSpPr>
            <p:nvPr/>
          </p:nvSpPr>
          <p:spPr>
            <a:xfrm>
              <a:off x="4433886" y="931120"/>
              <a:ext cx="144000" cy="144000"/>
            </a:xfrm>
            <a:prstGeom prst="ellipse">
              <a:avLst/>
            </a:prstGeom>
            <a:solidFill>
              <a:schemeClr val="accent5">
                <a:lumMod val="50000"/>
              </a:schemeClr>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163" name="Oval 162"/>
            <p:cNvSpPr>
              <a:spLocks noChangeAspect="1"/>
            </p:cNvSpPr>
            <p:nvPr/>
          </p:nvSpPr>
          <p:spPr>
            <a:xfrm>
              <a:off x="4469886" y="967120"/>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37" name="Group 287"/>
          <p:cNvGrpSpPr>
            <a:grpSpLocks/>
          </p:cNvGrpSpPr>
          <p:nvPr/>
        </p:nvGrpSpPr>
        <p:grpSpPr bwMode="auto">
          <a:xfrm>
            <a:off x="5197475" y="3902075"/>
            <a:ext cx="101600" cy="103188"/>
            <a:chOff x="5905499" y="1145432"/>
            <a:chExt cx="144000" cy="144000"/>
          </a:xfrm>
        </p:grpSpPr>
        <p:sp>
          <p:nvSpPr>
            <p:cNvPr id="165" name="Oval 164"/>
            <p:cNvSpPr>
              <a:spLocks noChangeAspect="1"/>
            </p:cNvSpPr>
            <p:nvPr/>
          </p:nvSpPr>
          <p:spPr>
            <a:xfrm>
              <a:off x="5905499" y="1145432"/>
              <a:ext cx="144000" cy="144000"/>
            </a:xfrm>
            <a:prstGeom prst="ellipse">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166" name="Oval 165"/>
            <p:cNvSpPr>
              <a:spLocks noChangeAspect="1"/>
            </p:cNvSpPr>
            <p:nvPr/>
          </p:nvSpPr>
          <p:spPr>
            <a:xfrm>
              <a:off x="5941499" y="1181432"/>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38" name="Group 284"/>
          <p:cNvGrpSpPr>
            <a:grpSpLocks/>
          </p:cNvGrpSpPr>
          <p:nvPr/>
        </p:nvGrpSpPr>
        <p:grpSpPr bwMode="auto">
          <a:xfrm>
            <a:off x="6683375" y="3892550"/>
            <a:ext cx="103188" cy="103188"/>
            <a:chOff x="4433886" y="931120"/>
            <a:chExt cx="144000" cy="144000"/>
          </a:xfrm>
        </p:grpSpPr>
        <p:sp>
          <p:nvSpPr>
            <p:cNvPr id="168" name="Oval 167"/>
            <p:cNvSpPr>
              <a:spLocks noChangeAspect="1"/>
            </p:cNvSpPr>
            <p:nvPr/>
          </p:nvSpPr>
          <p:spPr>
            <a:xfrm>
              <a:off x="4433886" y="931120"/>
              <a:ext cx="144000" cy="144000"/>
            </a:xfrm>
            <a:prstGeom prst="ellipse">
              <a:avLst/>
            </a:prstGeom>
            <a:solidFill>
              <a:schemeClr val="accent5">
                <a:lumMod val="50000"/>
              </a:schemeClr>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169" name="Oval 168"/>
            <p:cNvSpPr>
              <a:spLocks noChangeAspect="1"/>
            </p:cNvSpPr>
            <p:nvPr/>
          </p:nvSpPr>
          <p:spPr>
            <a:xfrm>
              <a:off x="4469886" y="967120"/>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39" name="Group 287"/>
          <p:cNvGrpSpPr>
            <a:grpSpLocks/>
          </p:cNvGrpSpPr>
          <p:nvPr/>
        </p:nvGrpSpPr>
        <p:grpSpPr bwMode="auto">
          <a:xfrm>
            <a:off x="6799263" y="3892550"/>
            <a:ext cx="101600" cy="103188"/>
            <a:chOff x="5905499" y="1145432"/>
            <a:chExt cx="144000" cy="144000"/>
          </a:xfrm>
        </p:grpSpPr>
        <p:sp>
          <p:nvSpPr>
            <p:cNvPr id="171" name="Oval 170"/>
            <p:cNvSpPr>
              <a:spLocks noChangeAspect="1"/>
            </p:cNvSpPr>
            <p:nvPr/>
          </p:nvSpPr>
          <p:spPr>
            <a:xfrm>
              <a:off x="5905499" y="1145432"/>
              <a:ext cx="144000" cy="144000"/>
            </a:xfrm>
            <a:prstGeom prst="ellipse">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172" name="Oval 171"/>
            <p:cNvSpPr>
              <a:spLocks noChangeAspect="1"/>
            </p:cNvSpPr>
            <p:nvPr/>
          </p:nvSpPr>
          <p:spPr>
            <a:xfrm>
              <a:off x="5941499" y="1181432"/>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sp>
        <p:nvSpPr>
          <p:cNvPr id="173" name="Oval 172"/>
          <p:cNvSpPr>
            <a:spLocks noChangeAspect="1"/>
          </p:cNvSpPr>
          <p:nvPr/>
        </p:nvSpPr>
        <p:spPr>
          <a:xfrm>
            <a:off x="3471767" y="3896157"/>
            <a:ext cx="102857" cy="102857"/>
          </a:xfrm>
          <a:prstGeom prst="ellipse">
            <a:avLst/>
          </a:prstGeom>
          <a:solidFill>
            <a:schemeClr val="accent5">
              <a:lumMod val="50000"/>
            </a:schemeClr>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lIns="65306" tIns="33425" rIns="65306" bIns="32653" anchor="ctr" anchorCtr="1"/>
          <a:lstStyle/>
          <a:p>
            <a:pPr algn="ctr" eaLnBrk="0" hangingPunct="0">
              <a:lnSpc>
                <a:spcPct val="95000"/>
              </a:lnSpc>
              <a:defRPr/>
            </a:pPr>
            <a:endParaRPr lang="en-US" sz="1000" b="1" dirty="0">
              <a:solidFill>
                <a:schemeClr val="bg1"/>
              </a:solidFill>
              <a:cs typeface="Arial" charset="0"/>
            </a:endParaRPr>
          </a:p>
        </p:txBody>
      </p:sp>
      <p:sp>
        <p:nvSpPr>
          <p:cNvPr id="174" name="Oval 173"/>
          <p:cNvSpPr>
            <a:spLocks noChangeAspect="1"/>
          </p:cNvSpPr>
          <p:nvPr/>
        </p:nvSpPr>
        <p:spPr>
          <a:xfrm>
            <a:off x="3587428" y="3896157"/>
            <a:ext cx="102857" cy="102857"/>
          </a:xfrm>
          <a:prstGeom prst="ellipse">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65306" tIns="33425" rIns="65306" bIns="32653" anchor="ctr" anchorCtr="1"/>
          <a:lstStyle/>
          <a:p>
            <a:pPr algn="ctr" eaLnBrk="0" hangingPunct="0">
              <a:lnSpc>
                <a:spcPct val="95000"/>
              </a:lnSpc>
              <a:defRPr/>
            </a:pPr>
            <a:endParaRPr lang="en-US" sz="1000" b="1" dirty="0">
              <a:solidFill>
                <a:schemeClr val="bg1"/>
              </a:solidFill>
              <a:cs typeface="Arial" charset="0"/>
            </a:endParaRPr>
          </a:p>
        </p:txBody>
      </p:sp>
      <p:grpSp>
        <p:nvGrpSpPr>
          <p:cNvPr id="40" name="Group 284"/>
          <p:cNvGrpSpPr>
            <a:grpSpLocks/>
          </p:cNvGrpSpPr>
          <p:nvPr/>
        </p:nvGrpSpPr>
        <p:grpSpPr bwMode="auto">
          <a:xfrm>
            <a:off x="8275638" y="3900488"/>
            <a:ext cx="103187" cy="101600"/>
            <a:chOff x="4433886" y="931120"/>
            <a:chExt cx="144000" cy="144000"/>
          </a:xfrm>
        </p:grpSpPr>
        <p:sp>
          <p:nvSpPr>
            <p:cNvPr id="176" name="Oval 175"/>
            <p:cNvSpPr>
              <a:spLocks noChangeAspect="1"/>
            </p:cNvSpPr>
            <p:nvPr/>
          </p:nvSpPr>
          <p:spPr>
            <a:xfrm>
              <a:off x="4433886" y="931120"/>
              <a:ext cx="144000" cy="144000"/>
            </a:xfrm>
            <a:prstGeom prst="ellipse">
              <a:avLst/>
            </a:prstGeom>
            <a:solidFill>
              <a:schemeClr val="accent5">
                <a:lumMod val="50000"/>
              </a:schemeClr>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177" name="Oval 176"/>
            <p:cNvSpPr>
              <a:spLocks noChangeAspect="1"/>
            </p:cNvSpPr>
            <p:nvPr/>
          </p:nvSpPr>
          <p:spPr>
            <a:xfrm>
              <a:off x="4469886" y="967120"/>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41" name="Group 287"/>
          <p:cNvGrpSpPr>
            <a:grpSpLocks/>
          </p:cNvGrpSpPr>
          <p:nvPr/>
        </p:nvGrpSpPr>
        <p:grpSpPr bwMode="auto">
          <a:xfrm>
            <a:off x="8391525" y="3900488"/>
            <a:ext cx="103188" cy="101600"/>
            <a:chOff x="5905499" y="1145432"/>
            <a:chExt cx="144000" cy="144000"/>
          </a:xfrm>
        </p:grpSpPr>
        <p:sp>
          <p:nvSpPr>
            <p:cNvPr id="179" name="Oval 178"/>
            <p:cNvSpPr>
              <a:spLocks noChangeAspect="1"/>
            </p:cNvSpPr>
            <p:nvPr/>
          </p:nvSpPr>
          <p:spPr>
            <a:xfrm>
              <a:off x="5905499" y="1145432"/>
              <a:ext cx="144000" cy="144000"/>
            </a:xfrm>
            <a:prstGeom prst="ellipse">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180" name="Oval 179"/>
            <p:cNvSpPr>
              <a:spLocks noChangeAspect="1"/>
            </p:cNvSpPr>
            <p:nvPr/>
          </p:nvSpPr>
          <p:spPr>
            <a:xfrm>
              <a:off x="5941499" y="1181432"/>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43" name="Group 284"/>
          <p:cNvGrpSpPr>
            <a:grpSpLocks/>
          </p:cNvGrpSpPr>
          <p:nvPr/>
        </p:nvGrpSpPr>
        <p:grpSpPr bwMode="auto">
          <a:xfrm>
            <a:off x="1871663" y="5197475"/>
            <a:ext cx="103187" cy="103188"/>
            <a:chOff x="4433886" y="931120"/>
            <a:chExt cx="144000" cy="144000"/>
          </a:xfrm>
        </p:grpSpPr>
        <p:sp>
          <p:nvSpPr>
            <p:cNvPr id="182" name="Oval 181"/>
            <p:cNvSpPr>
              <a:spLocks noChangeAspect="1"/>
            </p:cNvSpPr>
            <p:nvPr/>
          </p:nvSpPr>
          <p:spPr>
            <a:xfrm>
              <a:off x="4433886" y="931120"/>
              <a:ext cx="144000" cy="144000"/>
            </a:xfrm>
            <a:prstGeom prst="ellipse">
              <a:avLst/>
            </a:prstGeom>
            <a:solidFill>
              <a:schemeClr val="accent5">
                <a:lumMod val="50000"/>
              </a:schemeClr>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183" name="Oval 182"/>
            <p:cNvSpPr>
              <a:spLocks noChangeAspect="1"/>
            </p:cNvSpPr>
            <p:nvPr/>
          </p:nvSpPr>
          <p:spPr>
            <a:xfrm>
              <a:off x="4469886" y="967120"/>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44" name="Group 287"/>
          <p:cNvGrpSpPr>
            <a:grpSpLocks/>
          </p:cNvGrpSpPr>
          <p:nvPr/>
        </p:nvGrpSpPr>
        <p:grpSpPr bwMode="auto">
          <a:xfrm>
            <a:off x="1987550" y="5197475"/>
            <a:ext cx="103188" cy="103188"/>
            <a:chOff x="5905499" y="1145432"/>
            <a:chExt cx="144000" cy="144000"/>
          </a:xfrm>
        </p:grpSpPr>
        <p:sp>
          <p:nvSpPr>
            <p:cNvPr id="185" name="Oval 184"/>
            <p:cNvSpPr>
              <a:spLocks noChangeAspect="1"/>
            </p:cNvSpPr>
            <p:nvPr/>
          </p:nvSpPr>
          <p:spPr>
            <a:xfrm>
              <a:off x="5905499" y="1145432"/>
              <a:ext cx="144000" cy="144000"/>
            </a:xfrm>
            <a:prstGeom prst="ellipse">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186" name="Oval 185"/>
            <p:cNvSpPr>
              <a:spLocks noChangeAspect="1"/>
            </p:cNvSpPr>
            <p:nvPr/>
          </p:nvSpPr>
          <p:spPr>
            <a:xfrm>
              <a:off x="5941499" y="1181432"/>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45" name="Group 284"/>
          <p:cNvGrpSpPr>
            <a:grpSpLocks/>
          </p:cNvGrpSpPr>
          <p:nvPr/>
        </p:nvGrpSpPr>
        <p:grpSpPr bwMode="auto">
          <a:xfrm>
            <a:off x="3484563" y="4781550"/>
            <a:ext cx="101600" cy="103188"/>
            <a:chOff x="4433886" y="931120"/>
            <a:chExt cx="144000" cy="144000"/>
          </a:xfrm>
        </p:grpSpPr>
        <p:sp>
          <p:nvSpPr>
            <p:cNvPr id="188" name="Oval 187"/>
            <p:cNvSpPr>
              <a:spLocks noChangeAspect="1"/>
            </p:cNvSpPr>
            <p:nvPr/>
          </p:nvSpPr>
          <p:spPr>
            <a:xfrm>
              <a:off x="4433886" y="931120"/>
              <a:ext cx="144000" cy="144000"/>
            </a:xfrm>
            <a:prstGeom prst="ellipse">
              <a:avLst/>
            </a:prstGeom>
            <a:solidFill>
              <a:schemeClr val="accent5">
                <a:lumMod val="50000"/>
              </a:schemeClr>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189" name="Oval 188"/>
            <p:cNvSpPr>
              <a:spLocks noChangeAspect="1"/>
            </p:cNvSpPr>
            <p:nvPr/>
          </p:nvSpPr>
          <p:spPr>
            <a:xfrm>
              <a:off x="4469886" y="967120"/>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46" name="Group 287"/>
          <p:cNvGrpSpPr>
            <a:grpSpLocks/>
          </p:cNvGrpSpPr>
          <p:nvPr/>
        </p:nvGrpSpPr>
        <p:grpSpPr bwMode="auto">
          <a:xfrm>
            <a:off x="3598863" y="4781550"/>
            <a:ext cx="103187" cy="103188"/>
            <a:chOff x="5905499" y="1145432"/>
            <a:chExt cx="144000" cy="144000"/>
          </a:xfrm>
        </p:grpSpPr>
        <p:sp>
          <p:nvSpPr>
            <p:cNvPr id="191" name="Oval 190"/>
            <p:cNvSpPr>
              <a:spLocks noChangeAspect="1"/>
            </p:cNvSpPr>
            <p:nvPr/>
          </p:nvSpPr>
          <p:spPr>
            <a:xfrm>
              <a:off x="5905499" y="1145432"/>
              <a:ext cx="144000" cy="144000"/>
            </a:xfrm>
            <a:prstGeom prst="ellipse">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192" name="Oval 191"/>
            <p:cNvSpPr>
              <a:spLocks noChangeAspect="1"/>
            </p:cNvSpPr>
            <p:nvPr/>
          </p:nvSpPr>
          <p:spPr>
            <a:xfrm>
              <a:off x="5941499" y="1181432"/>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48" name="Group 284"/>
          <p:cNvGrpSpPr>
            <a:grpSpLocks/>
          </p:cNvGrpSpPr>
          <p:nvPr/>
        </p:nvGrpSpPr>
        <p:grpSpPr bwMode="auto">
          <a:xfrm>
            <a:off x="3475038" y="5197475"/>
            <a:ext cx="103187" cy="103188"/>
            <a:chOff x="4433886" y="931120"/>
            <a:chExt cx="144000" cy="144000"/>
          </a:xfrm>
        </p:grpSpPr>
        <p:sp>
          <p:nvSpPr>
            <p:cNvPr id="194" name="Oval 193"/>
            <p:cNvSpPr>
              <a:spLocks noChangeAspect="1"/>
            </p:cNvSpPr>
            <p:nvPr/>
          </p:nvSpPr>
          <p:spPr>
            <a:xfrm>
              <a:off x="4433886" y="931120"/>
              <a:ext cx="144000" cy="144000"/>
            </a:xfrm>
            <a:prstGeom prst="ellipse">
              <a:avLst/>
            </a:prstGeom>
            <a:solidFill>
              <a:schemeClr val="accent5">
                <a:lumMod val="50000"/>
              </a:schemeClr>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195" name="Oval 194"/>
            <p:cNvSpPr>
              <a:spLocks noChangeAspect="1"/>
            </p:cNvSpPr>
            <p:nvPr/>
          </p:nvSpPr>
          <p:spPr>
            <a:xfrm>
              <a:off x="4469886" y="967120"/>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49" name="Group 287"/>
          <p:cNvGrpSpPr>
            <a:grpSpLocks/>
          </p:cNvGrpSpPr>
          <p:nvPr/>
        </p:nvGrpSpPr>
        <p:grpSpPr bwMode="auto">
          <a:xfrm>
            <a:off x="3590925" y="5197475"/>
            <a:ext cx="103188" cy="103188"/>
            <a:chOff x="5905499" y="1145432"/>
            <a:chExt cx="144000" cy="144000"/>
          </a:xfrm>
        </p:grpSpPr>
        <p:sp>
          <p:nvSpPr>
            <p:cNvPr id="197" name="Oval 196"/>
            <p:cNvSpPr>
              <a:spLocks noChangeAspect="1"/>
            </p:cNvSpPr>
            <p:nvPr/>
          </p:nvSpPr>
          <p:spPr>
            <a:xfrm>
              <a:off x="5905499" y="1145432"/>
              <a:ext cx="144000" cy="144000"/>
            </a:xfrm>
            <a:prstGeom prst="ellipse">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198" name="Oval 197"/>
            <p:cNvSpPr>
              <a:spLocks noChangeAspect="1"/>
            </p:cNvSpPr>
            <p:nvPr/>
          </p:nvSpPr>
          <p:spPr>
            <a:xfrm>
              <a:off x="5941499" y="1181432"/>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50" name="Group 284"/>
          <p:cNvGrpSpPr>
            <a:grpSpLocks/>
          </p:cNvGrpSpPr>
          <p:nvPr/>
        </p:nvGrpSpPr>
        <p:grpSpPr bwMode="auto">
          <a:xfrm>
            <a:off x="1863725" y="4765675"/>
            <a:ext cx="103188" cy="101600"/>
            <a:chOff x="4433886" y="931120"/>
            <a:chExt cx="144000" cy="144000"/>
          </a:xfrm>
        </p:grpSpPr>
        <p:sp>
          <p:nvSpPr>
            <p:cNvPr id="200" name="Oval 199"/>
            <p:cNvSpPr>
              <a:spLocks noChangeAspect="1"/>
            </p:cNvSpPr>
            <p:nvPr/>
          </p:nvSpPr>
          <p:spPr>
            <a:xfrm>
              <a:off x="4433886" y="931120"/>
              <a:ext cx="144000" cy="144000"/>
            </a:xfrm>
            <a:prstGeom prst="ellipse">
              <a:avLst/>
            </a:prstGeom>
            <a:solidFill>
              <a:schemeClr val="accent5">
                <a:lumMod val="50000"/>
              </a:schemeClr>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201" name="Oval 200"/>
            <p:cNvSpPr>
              <a:spLocks noChangeAspect="1"/>
            </p:cNvSpPr>
            <p:nvPr/>
          </p:nvSpPr>
          <p:spPr>
            <a:xfrm>
              <a:off x="4469886" y="967120"/>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51" name="Group 287"/>
          <p:cNvGrpSpPr>
            <a:grpSpLocks/>
          </p:cNvGrpSpPr>
          <p:nvPr/>
        </p:nvGrpSpPr>
        <p:grpSpPr bwMode="auto">
          <a:xfrm>
            <a:off x="1979613" y="4765675"/>
            <a:ext cx="103187" cy="101600"/>
            <a:chOff x="5905499" y="1145432"/>
            <a:chExt cx="144000" cy="144000"/>
          </a:xfrm>
        </p:grpSpPr>
        <p:sp>
          <p:nvSpPr>
            <p:cNvPr id="203" name="Oval 202"/>
            <p:cNvSpPr>
              <a:spLocks noChangeAspect="1"/>
            </p:cNvSpPr>
            <p:nvPr/>
          </p:nvSpPr>
          <p:spPr>
            <a:xfrm>
              <a:off x="5905499" y="1145432"/>
              <a:ext cx="144000" cy="144000"/>
            </a:xfrm>
            <a:prstGeom prst="ellipse">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204" name="Oval 203"/>
            <p:cNvSpPr>
              <a:spLocks noChangeAspect="1"/>
            </p:cNvSpPr>
            <p:nvPr/>
          </p:nvSpPr>
          <p:spPr>
            <a:xfrm>
              <a:off x="5941499" y="1181432"/>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52" name="Group 495"/>
          <p:cNvGrpSpPr>
            <a:grpSpLocks/>
          </p:cNvGrpSpPr>
          <p:nvPr/>
        </p:nvGrpSpPr>
        <p:grpSpPr bwMode="auto">
          <a:xfrm>
            <a:off x="5195888" y="3479800"/>
            <a:ext cx="103187" cy="103188"/>
            <a:chOff x="5905499" y="1145432"/>
            <a:chExt cx="144000" cy="144000"/>
          </a:xfrm>
        </p:grpSpPr>
        <p:sp>
          <p:nvSpPr>
            <p:cNvPr id="206" name="Oval 205"/>
            <p:cNvSpPr>
              <a:spLocks noChangeAspect="1"/>
            </p:cNvSpPr>
            <p:nvPr/>
          </p:nvSpPr>
          <p:spPr>
            <a:xfrm>
              <a:off x="5905499" y="1145432"/>
              <a:ext cx="144000" cy="144000"/>
            </a:xfrm>
            <a:prstGeom prst="ellipse">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207" name="Oval 206"/>
            <p:cNvSpPr>
              <a:spLocks noChangeAspect="1"/>
            </p:cNvSpPr>
            <p:nvPr/>
          </p:nvSpPr>
          <p:spPr>
            <a:xfrm>
              <a:off x="5941499" y="1181432"/>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53" name="Group 284"/>
          <p:cNvGrpSpPr>
            <a:grpSpLocks/>
          </p:cNvGrpSpPr>
          <p:nvPr/>
        </p:nvGrpSpPr>
        <p:grpSpPr bwMode="auto">
          <a:xfrm>
            <a:off x="3482975" y="3465513"/>
            <a:ext cx="101600" cy="103187"/>
            <a:chOff x="4433886" y="931120"/>
            <a:chExt cx="144000" cy="144000"/>
          </a:xfrm>
        </p:grpSpPr>
        <p:sp>
          <p:nvSpPr>
            <p:cNvPr id="209" name="Oval 208"/>
            <p:cNvSpPr>
              <a:spLocks noChangeAspect="1"/>
            </p:cNvSpPr>
            <p:nvPr/>
          </p:nvSpPr>
          <p:spPr>
            <a:xfrm>
              <a:off x="4433886" y="931120"/>
              <a:ext cx="144000" cy="144000"/>
            </a:xfrm>
            <a:prstGeom prst="ellipse">
              <a:avLst/>
            </a:prstGeom>
            <a:solidFill>
              <a:schemeClr val="accent5">
                <a:lumMod val="50000"/>
              </a:schemeClr>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210" name="Oval 209"/>
            <p:cNvSpPr>
              <a:spLocks noChangeAspect="1"/>
            </p:cNvSpPr>
            <p:nvPr/>
          </p:nvSpPr>
          <p:spPr>
            <a:xfrm>
              <a:off x="4469886" y="967120"/>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55" name="Group 287"/>
          <p:cNvGrpSpPr>
            <a:grpSpLocks/>
          </p:cNvGrpSpPr>
          <p:nvPr/>
        </p:nvGrpSpPr>
        <p:grpSpPr bwMode="auto">
          <a:xfrm>
            <a:off x="3597275" y="3465513"/>
            <a:ext cx="103188" cy="103187"/>
            <a:chOff x="5905499" y="1145432"/>
            <a:chExt cx="144000" cy="144000"/>
          </a:xfrm>
        </p:grpSpPr>
        <p:sp>
          <p:nvSpPr>
            <p:cNvPr id="212" name="Oval 211"/>
            <p:cNvSpPr>
              <a:spLocks noChangeAspect="1"/>
            </p:cNvSpPr>
            <p:nvPr/>
          </p:nvSpPr>
          <p:spPr>
            <a:xfrm>
              <a:off x="5905499" y="1145432"/>
              <a:ext cx="144000" cy="144000"/>
            </a:xfrm>
            <a:prstGeom prst="ellipse">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213" name="Oval 212"/>
            <p:cNvSpPr>
              <a:spLocks noChangeAspect="1"/>
            </p:cNvSpPr>
            <p:nvPr/>
          </p:nvSpPr>
          <p:spPr>
            <a:xfrm>
              <a:off x="5941499" y="1181432"/>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56" name="Group 284"/>
          <p:cNvGrpSpPr>
            <a:grpSpLocks/>
          </p:cNvGrpSpPr>
          <p:nvPr/>
        </p:nvGrpSpPr>
        <p:grpSpPr bwMode="auto">
          <a:xfrm>
            <a:off x="6705600" y="4322763"/>
            <a:ext cx="103188" cy="103187"/>
            <a:chOff x="4433886" y="931120"/>
            <a:chExt cx="144000" cy="144000"/>
          </a:xfrm>
        </p:grpSpPr>
        <p:sp>
          <p:nvSpPr>
            <p:cNvPr id="215" name="Oval 214"/>
            <p:cNvSpPr>
              <a:spLocks noChangeAspect="1"/>
            </p:cNvSpPr>
            <p:nvPr/>
          </p:nvSpPr>
          <p:spPr>
            <a:xfrm>
              <a:off x="4433886" y="931120"/>
              <a:ext cx="144000" cy="144000"/>
            </a:xfrm>
            <a:prstGeom prst="ellipse">
              <a:avLst/>
            </a:prstGeom>
            <a:solidFill>
              <a:schemeClr val="accent5">
                <a:lumMod val="50000"/>
              </a:schemeClr>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216" name="Oval 215"/>
            <p:cNvSpPr>
              <a:spLocks noChangeAspect="1"/>
            </p:cNvSpPr>
            <p:nvPr/>
          </p:nvSpPr>
          <p:spPr>
            <a:xfrm>
              <a:off x="4469886" y="967120"/>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58" name="Group 287"/>
          <p:cNvGrpSpPr>
            <a:grpSpLocks/>
          </p:cNvGrpSpPr>
          <p:nvPr/>
        </p:nvGrpSpPr>
        <p:grpSpPr bwMode="auto">
          <a:xfrm>
            <a:off x="6821488" y="4322763"/>
            <a:ext cx="103187" cy="103187"/>
            <a:chOff x="5905499" y="1145432"/>
            <a:chExt cx="144000" cy="144000"/>
          </a:xfrm>
        </p:grpSpPr>
        <p:sp>
          <p:nvSpPr>
            <p:cNvPr id="218" name="Oval 217"/>
            <p:cNvSpPr>
              <a:spLocks noChangeAspect="1"/>
            </p:cNvSpPr>
            <p:nvPr/>
          </p:nvSpPr>
          <p:spPr>
            <a:xfrm>
              <a:off x="5905499" y="1145432"/>
              <a:ext cx="144000" cy="144000"/>
            </a:xfrm>
            <a:prstGeom prst="ellipse">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219" name="Oval 218"/>
            <p:cNvSpPr>
              <a:spLocks noChangeAspect="1"/>
            </p:cNvSpPr>
            <p:nvPr/>
          </p:nvSpPr>
          <p:spPr>
            <a:xfrm>
              <a:off x="5941499" y="1181432"/>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sp>
        <p:nvSpPr>
          <p:cNvPr id="220" name="Oval 219"/>
          <p:cNvSpPr>
            <a:spLocks noChangeAspect="1"/>
          </p:cNvSpPr>
          <p:nvPr/>
        </p:nvSpPr>
        <p:spPr>
          <a:xfrm>
            <a:off x="5062917" y="4321963"/>
            <a:ext cx="102857" cy="102857"/>
          </a:xfrm>
          <a:prstGeom prst="ellipse">
            <a:avLst/>
          </a:prstGeom>
          <a:solidFill>
            <a:schemeClr val="accent5">
              <a:lumMod val="50000"/>
            </a:schemeClr>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lIns="65306" tIns="33425" rIns="65306" bIns="32653" anchor="ctr" anchorCtr="1"/>
          <a:lstStyle/>
          <a:p>
            <a:pPr algn="ctr" eaLnBrk="0" hangingPunct="0">
              <a:lnSpc>
                <a:spcPct val="95000"/>
              </a:lnSpc>
              <a:defRPr/>
            </a:pPr>
            <a:endParaRPr lang="en-US" sz="1000" b="1" dirty="0">
              <a:solidFill>
                <a:schemeClr val="bg1"/>
              </a:solidFill>
              <a:cs typeface="Arial" charset="0"/>
            </a:endParaRPr>
          </a:p>
        </p:txBody>
      </p:sp>
      <p:sp>
        <p:nvSpPr>
          <p:cNvPr id="221" name="Oval 220"/>
          <p:cNvSpPr>
            <a:spLocks noChangeAspect="1"/>
          </p:cNvSpPr>
          <p:nvPr/>
        </p:nvSpPr>
        <p:spPr>
          <a:xfrm>
            <a:off x="5178577" y="4321963"/>
            <a:ext cx="102857" cy="102857"/>
          </a:xfrm>
          <a:prstGeom prst="ellipse">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65306" tIns="33425" rIns="65306" bIns="32653" anchor="ctr" anchorCtr="1"/>
          <a:lstStyle/>
          <a:p>
            <a:pPr algn="ctr" eaLnBrk="0" hangingPunct="0">
              <a:lnSpc>
                <a:spcPct val="95000"/>
              </a:lnSpc>
              <a:defRPr/>
            </a:pPr>
            <a:endParaRPr lang="en-US" sz="1000" b="1" dirty="0">
              <a:solidFill>
                <a:schemeClr val="bg1"/>
              </a:solidFill>
              <a:cs typeface="Arial" charset="0"/>
            </a:endParaRPr>
          </a:p>
        </p:txBody>
      </p:sp>
      <p:sp>
        <p:nvSpPr>
          <p:cNvPr id="222" name="Oval 221"/>
          <p:cNvSpPr>
            <a:spLocks noChangeAspect="1"/>
          </p:cNvSpPr>
          <p:nvPr/>
        </p:nvSpPr>
        <p:spPr>
          <a:xfrm>
            <a:off x="3459748" y="4321964"/>
            <a:ext cx="102857" cy="102857"/>
          </a:xfrm>
          <a:prstGeom prst="ellipse">
            <a:avLst/>
          </a:prstGeom>
          <a:solidFill>
            <a:schemeClr val="accent5">
              <a:lumMod val="50000"/>
            </a:schemeClr>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lIns="65306" tIns="33425" rIns="65306" bIns="32653" anchor="ctr" anchorCtr="1"/>
          <a:lstStyle/>
          <a:p>
            <a:pPr algn="ctr" eaLnBrk="0" hangingPunct="0">
              <a:lnSpc>
                <a:spcPct val="95000"/>
              </a:lnSpc>
              <a:defRPr/>
            </a:pPr>
            <a:endParaRPr lang="en-US" sz="1000" b="1" dirty="0">
              <a:solidFill>
                <a:schemeClr val="bg1"/>
              </a:solidFill>
              <a:cs typeface="Arial" charset="0"/>
            </a:endParaRPr>
          </a:p>
        </p:txBody>
      </p:sp>
      <p:sp>
        <p:nvSpPr>
          <p:cNvPr id="223" name="Oval 222"/>
          <p:cNvSpPr>
            <a:spLocks noChangeAspect="1"/>
          </p:cNvSpPr>
          <p:nvPr/>
        </p:nvSpPr>
        <p:spPr>
          <a:xfrm>
            <a:off x="3575409" y="4321964"/>
            <a:ext cx="102857" cy="102857"/>
          </a:xfrm>
          <a:prstGeom prst="ellipse">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65306" tIns="33425" rIns="65306" bIns="32653" anchor="ctr" anchorCtr="1"/>
          <a:lstStyle/>
          <a:p>
            <a:pPr algn="ctr" eaLnBrk="0" hangingPunct="0">
              <a:lnSpc>
                <a:spcPct val="95000"/>
              </a:lnSpc>
              <a:defRPr/>
            </a:pPr>
            <a:endParaRPr lang="en-US" sz="1000" b="1" dirty="0">
              <a:solidFill>
                <a:schemeClr val="bg1"/>
              </a:solidFill>
              <a:cs typeface="Arial" charset="0"/>
            </a:endParaRPr>
          </a:p>
        </p:txBody>
      </p:sp>
      <p:grpSp>
        <p:nvGrpSpPr>
          <p:cNvPr id="59" name="Group 529"/>
          <p:cNvGrpSpPr>
            <a:grpSpLocks/>
          </p:cNvGrpSpPr>
          <p:nvPr/>
        </p:nvGrpSpPr>
        <p:grpSpPr bwMode="auto">
          <a:xfrm>
            <a:off x="8396288" y="4333875"/>
            <a:ext cx="103187" cy="103188"/>
            <a:chOff x="5905499" y="1145432"/>
            <a:chExt cx="144000" cy="144000"/>
          </a:xfrm>
        </p:grpSpPr>
        <p:sp>
          <p:nvSpPr>
            <p:cNvPr id="225" name="Oval 224"/>
            <p:cNvSpPr>
              <a:spLocks noChangeAspect="1"/>
            </p:cNvSpPr>
            <p:nvPr/>
          </p:nvSpPr>
          <p:spPr>
            <a:xfrm>
              <a:off x="5905499" y="1145432"/>
              <a:ext cx="144000" cy="144000"/>
            </a:xfrm>
            <a:prstGeom prst="ellipse">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226" name="Oval 225"/>
            <p:cNvSpPr>
              <a:spLocks noChangeAspect="1"/>
            </p:cNvSpPr>
            <p:nvPr/>
          </p:nvSpPr>
          <p:spPr>
            <a:xfrm>
              <a:off x="5941499" y="1181432"/>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61" name="Group 538"/>
          <p:cNvGrpSpPr>
            <a:grpSpLocks/>
          </p:cNvGrpSpPr>
          <p:nvPr/>
        </p:nvGrpSpPr>
        <p:grpSpPr bwMode="auto">
          <a:xfrm>
            <a:off x="8423275" y="4779963"/>
            <a:ext cx="103188" cy="103187"/>
            <a:chOff x="4433886" y="931120"/>
            <a:chExt cx="144000" cy="144000"/>
          </a:xfrm>
        </p:grpSpPr>
        <p:sp>
          <p:nvSpPr>
            <p:cNvPr id="228" name="Oval 227"/>
            <p:cNvSpPr>
              <a:spLocks noChangeAspect="1"/>
            </p:cNvSpPr>
            <p:nvPr/>
          </p:nvSpPr>
          <p:spPr>
            <a:xfrm>
              <a:off x="4433886" y="931120"/>
              <a:ext cx="144000" cy="144000"/>
            </a:xfrm>
            <a:prstGeom prst="ellipse">
              <a:avLst/>
            </a:prstGeom>
            <a:solidFill>
              <a:schemeClr val="accent5">
                <a:lumMod val="50000"/>
              </a:schemeClr>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229" name="Oval 228"/>
            <p:cNvSpPr>
              <a:spLocks noChangeAspect="1"/>
            </p:cNvSpPr>
            <p:nvPr/>
          </p:nvSpPr>
          <p:spPr>
            <a:xfrm>
              <a:off x="4469886" y="967120"/>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62" name="Group 284"/>
          <p:cNvGrpSpPr>
            <a:grpSpLocks/>
          </p:cNvGrpSpPr>
          <p:nvPr/>
        </p:nvGrpSpPr>
        <p:grpSpPr bwMode="auto">
          <a:xfrm>
            <a:off x="5095875" y="5208588"/>
            <a:ext cx="101600" cy="103187"/>
            <a:chOff x="4433886" y="931120"/>
            <a:chExt cx="144000" cy="144000"/>
          </a:xfrm>
        </p:grpSpPr>
        <p:sp>
          <p:nvSpPr>
            <p:cNvPr id="231" name="Oval 230"/>
            <p:cNvSpPr>
              <a:spLocks noChangeAspect="1"/>
            </p:cNvSpPr>
            <p:nvPr/>
          </p:nvSpPr>
          <p:spPr>
            <a:xfrm>
              <a:off x="4433886" y="931120"/>
              <a:ext cx="144000" cy="144000"/>
            </a:xfrm>
            <a:prstGeom prst="ellipse">
              <a:avLst/>
            </a:prstGeom>
            <a:solidFill>
              <a:schemeClr val="accent5">
                <a:lumMod val="50000"/>
              </a:schemeClr>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232" name="Oval 231"/>
            <p:cNvSpPr>
              <a:spLocks noChangeAspect="1"/>
            </p:cNvSpPr>
            <p:nvPr/>
          </p:nvSpPr>
          <p:spPr>
            <a:xfrm>
              <a:off x="4469886" y="967120"/>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12544" name="Group 287"/>
          <p:cNvGrpSpPr>
            <a:grpSpLocks/>
          </p:cNvGrpSpPr>
          <p:nvPr/>
        </p:nvGrpSpPr>
        <p:grpSpPr bwMode="auto">
          <a:xfrm>
            <a:off x="5210175" y="5208588"/>
            <a:ext cx="103188" cy="103187"/>
            <a:chOff x="5905499" y="1145432"/>
            <a:chExt cx="144000" cy="144000"/>
          </a:xfrm>
        </p:grpSpPr>
        <p:sp>
          <p:nvSpPr>
            <p:cNvPr id="234" name="Oval 233"/>
            <p:cNvSpPr>
              <a:spLocks noChangeAspect="1"/>
            </p:cNvSpPr>
            <p:nvPr/>
          </p:nvSpPr>
          <p:spPr>
            <a:xfrm>
              <a:off x="5905499" y="1145432"/>
              <a:ext cx="144000" cy="144000"/>
            </a:xfrm>
            <a:prstGeom prst="ellipse">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235" name="Oval 234"/>
            <p:cNvSpPr>
              <a:spLocks noChangeAspect="1"/>
            </p:cNvSpPr>
            <p:nvPr/>
          </p:nvSpPr>
          <p:spPr>
            <a:xfrm>
              <a:off x="5941499" y="1181432"/>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12545" name="Group 284"/>
          <p:cNvGrpSpPr>
            <a:grpSpLocks/>
          </p:cNvGrpSpPr>
          <p:nvPr/>
        </p:nvGrpSpPr>
        <p:grpSpPr bwMode="auto">
          <a:xfrm>
            <a:off x="6694488" y="5189538"/>
            <a:ext cx="101600" cy="103187"/>
            <a:chOff x="4433886" y="931120"/>
            <a:chExt cx="144000" cy="144000"/>
          </a:xfrm>
        </p:grpSpPr>
        <p:sp>
          <p:nvSpPr>
            <p:cNvPr id="237" name="Oval 236"/>
            <p:cNvSpPr>
              <a:spLocks noChangeAspect="1"/>
            </p:cNvSpPr>
            <p:nvPr/>
          </p:nvSpPr>
          <p:spPr>
            <a:xfrm>
              <a:off x="4433886" y="931120"/>
              <a:ext cx="144000" cy="144000"/>
            </a:xfrm>
            <a:prstGeom prst="ellipse">
              <a:avLst/>
            </a:prstGeom>
            <a:solidFill>
              <a:schemeClr val="accent5">
                <a:lumMod val="50000"/>
              </a:schemeClr>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238" name="Oval 237"/>
            <p:cNvSpPr>
              <a:spLocks noChangeAspect="1"/>
            </p:cNvSpPr>
            <p:nvPr/>
          </p:nvSpPr>
          <p:spPr>
            <a:xfrm>
              <a:off x="4469886" y="967120"/>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12546" name="Group 287"/>
          <p:cNvGrpSpPr>
            <a:grpSpLocks/>
          </p:cNvGrpSpPr>
          <p:nvPr/>
        </p:nvGrpSpPr>
        <p:grpSpPr bwMode="auto">
          <a:xfrm>
            <a:off x="6808788" y="5189538"/>
            <a:ext cx="103187" cy="103187"/>
            <a:chOff x="5905499" y="1145432"/>
            <a:chExt cx="144000" cy="144000"/>
          </a:xfrm>
        </p:grpSpPr>
        <p:sp>
          <p:nvSpPr>
            <p:cNvPr id="240" name="Oval 239"/>
            <p:cNvSpPr>
              <a:spLocks noChangeAspect="1"/>
            </p:cNvSpPr>
            <p:nvPr/>
          </p:nvSpPr>
          <p:spPr>
            <a:xfrm>
              <a:off x="5905499" y="1145432"/>
              <a:ext cx="144000" cy="144000"/>
            </a:xfrm>
            <a:prstGeom prst="ellipse">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241" name="Oval 240"/>
            <p:cNvSpPr>
              <a:spLocks noChangeAspect="1"/>
            </p:cNvSpPr>
            <p:nvPr/>
          </p:nvSpPr>
          <p:spPr>
            <a:xfrm>
              <a:off x="5941499" y="1181432"/>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sp>
        <p:nvSpPr>
          <p:cNvPr id="243" name="Oval 242"/>
          <p:cNvSpPr>
            <a:spLocks noChangeAspect="1"/>
          </p:cNvSpPr>
          <p:nvPr/>
        </p:nvSpPr>
        <p:spPr>
          <a:xfrm>
            <a:off x="6695520" y="4752390"/>
            <a:ext cx="102857" cy="102857"/>
          </a:xfrm>
          <a:prstGeom prst="ellipse">
            <a:avLst/>
          </a:prstGeom>
          <a:solidFill>
            <a:schemeClr val="accent5">
              <a:lumMod val="50000"/>
            </a:schemeClr>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lIns="65306" tIns="33425" rIns="65306" bIns="32653" anchor="ctr" anchorCtr="1"/>
          <a:lstStyle/>
          <a:p>
            <a:pPr algn="ctr" eaLnBrk="0" hangingPunct="0">
              <a:lnSpc>
                <a:spcPct val="95000"/>
              </a:lnSpc>
              <a:defRPr/>
            </a:pPr>
            <a:endParaRPr lang="en-US" sz="1000" b="1" dirty="0">
              <a:solidFill>
                <a:schemeClr val="bg1"/>
              </a:solidFill>
              <a:cs typeface="Arial" charset="0"/>
            </a:endParaRPr>
          </a:p>
        </p:txBody>
      </p:sp>
      <p:grpSp>
        <p:nvGrpSpPr>
          <p:cNvPr id="12547" name="Group 287"/>
          <p:cNvGrpSpPr>
            <a:grpSpLocks/>
          </p:cNvGrpSpPr>
          <p:nvPr/>
        </p:nvGrpSpPr>
        <p:grpSpPr bwMode="auto">
          <a:xfrm>
            <a:off x="6811963" y="4752975"/>
            <a:ext cx="101600" cy="101600"/>
            <a:chOff x="5905499" y="1145432"/>
            <a:chExt cx="144000" cy="144000"/>
          </a:xfrm>
        </p:grpSpPr>
        <p:sp>
          <p:nvSpPr>
            <p:cNvPr id="245" name="Oval 244"/>
            <p:cNvSpPr>
              <a:spLocks noChangeAspect="1"/>
            </p:cNvSpPr>
            <p:nvPr/>
          </p:nvSpPr>
          <p:spPr>
            <a:xfrm>
              <a:off x="5905499" y="1145432"/>
              <a:ext cx="144000" cy="144000"/>
            </a:xfrm>
            <a:prstGeom prst="ellipse">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246" name="Oval 245"/>
            <p:cNvSpPr>
              <a:spLocks noChangeAspect="1"/>
            </p:cNvSpPr>
            <p:nvPr/>
          </p:nvSpPr>
          <p:spPr>
            <a:xfrm>
              <a:off x="5941499" y="1181432"/>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12548" name="Group 284"/>
          <p:cNvGrpSpPr>
            <a:grpSpLocks/>
          </p:cNvGrpSpPr>
          <p:nvPr/>
        </p:nvGrpSpPr>
        <p:grpSpPr bwMode="auto">
          <a:xfrm>
            <a:off x="5076825" y="4772025"/>
            <a:ext cx="103188" cy="103188"/>
            <a:chOff x="4433886" y="931120"/>
            <a:chExt cx="144000" cy="144000"/>
          </a:xfrm>
        </p:grpSpPr>
        <p:sp>
          <p:nvSpPr>
            <p:cNvPr id="248" name="Oval 247"/>
            <p:cNvSpPr>
              <a:spLocks noChangeAspect="1"/>
            </p:cNvSpPr>
            <p:nvPr/>
          </p:nvSpPr>
          <p:spPr>
            <a:xfrm>
              <a:off x="4433886" y="931120"/>
              <a:ext cx="144000" cy="144000"/>
            </a:xfrm>
            <a:prstGeom prst="ellipse">
              <a:avLst/>
            </a:prstGeom>
            <a:solidFill>
              <a:schemeClr val="accent5">
                <a:lumMod val="50000"/>
              </a:schemeClr>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249" name="Oval 248"/>
            <p:cNvSpPr>
              <a:spLocks noChangeAspect="1"/>
            </p:cNvSpPr>
            <p:nvPr/>
          </p:nvSpPr>
          <p:spPr>
            <a:xfrm>
              <a:off x="4469886" y="967120"/>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12549" name="Group 287"/>
          <p:cNvGrpSpPr>
            <a:grpSpLocks/>
          </p:cNvGrpSpPr>
          <p:nvPr/>
        </p:nvGrpSpPr>
        <p:grpSpPr bwMode="auto">
          <a:xfrm>
            <a:off x="5192713" y="4772025"/>
            <a:ext cx="103187" cy="103188"/>
            <a:chOff x="5905499" y="1145432"/>
            <a:chExt cx="144000" cy="144000"/>
          </a:xfrm>
        </p:grpSpPr>
        <p:sp>
          <p:nvSpPr>
            <p:cNvPr id="251" name="Oval 250"/>
            <p:cNvSpPr>
              <a:spLocks noChangeAspect="1"/>
            </p:cNvSpPr>
            <p:nvPr/>
          </p:nvSpPr>
          <p:spPr>
            <a:xfrm>
              <a:off x="5905499" y="1145432"/>
              <a:ext cx="144000" cy="144000"/>
            </a:xfrm>
            <a:prstGeom prst="ellipse">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252" name="Oval 251"/>
            <p:cNvSpPr>
              <a:spLocks noChangeAspect="1"/>
            </p:cNvSpPr>
            <p:nvPr/>
          </p:nvSpPr>
          <p:spPr>
            <a:xfrm>
              <a:off x="5941499" y="1181432"/>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sp>
        <p:nvSpPr>
          <p:cNvPr id="253" name="Oval 252"/>
          <p:cNvSpPr>
            <a:spLocks noChangeAspect="1"/>
          </p:cNvSpPr>
          <p:nvPr/>
        </p:nvSpPr>
        <p:spPr>
          <a:xfrm flipH="1">
            <a:off x="1855344" y="4334773"/>
            <a:ext cx="102857" cy="102857"/>
          </a:xfrm>
          <a:prstGeom prst="ellipse">
            <a:avLst/>
          </a:prstGeom>
          <a:solidFill>
            <a:schemeClr val="accent5">
              <a:lumMod val="50000"/>
            </a:schemeClr>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lIns="65306" tIns="33425" rIns="65306" bIns="32653" anchor="ctr" anchorCtr="1"/>
          <a:lstStyle/>
          <a:p>
            <a:pPr algn="ctr" eaLnBrk="0" hangingPunct="0">
              <a:lnSpc>
                <a:spcPct val="95000"/>
              </a:lnSpc>
              <a:defRPr/>
            </a:pPr>
            <a:endParaRPr lang="en-US" sz="1000" b="1" dirty="0">
              <a:solidFill>
                <a:schemeClr val="bg1"/>
              </a:solidFill>
              <a:cs typeface="Arial" charset="0"/>
            </a:endParaRPr>
          </a:p>
        </p:txBody>
      </p:sp>
      <p:sp>
        <p:nvSpPr>
          <p:cNvPr id="254" name="Oval 253"/>
          <p:cNvSpPr>
            <a:spLocks noChangeAspect="1"/>
          </p:cNvSpPr>
          <p:nvPr/>
        </p:nvSpPr>
        <p:spPr>
          <a:xfrm flipH="1">
            <a:off x="1992634" y="4334773"/>
            <a:ext cx="102857" cy="102857"/>
          </a:xfrm>
          <a:prstGeom prst="ellipse">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65306" tIns="33425" rIns="65306" bIns="32653" anchor="ctr" anchorCtr="1"/>
          <a:lstStyle/>
          <a:p>
            <a:pPr algn="ctr" eaLnBrk="0" hangingPunct="0">
              <a:lnSpc>
                <a:spcPct val="95000"/>
              </a:lnSpc>
              <a:defRPr/>
            </a:pPr>
            <a:endParaRPr lang="en-US" sz="1000" b="1" dirty="0">
              <a:solidFill>
                <a:schemeClr val="bg1"/>
              </a:solidFill>
              <a:cs typeface="Arial" charset="0"/>
            </a:endParaRPr>
          </a:p>
        </p:txBody>
      </p:sp>
      <p:sp>
        <p:nvSpPr>
          <p:cNvPr id="255" name="Content Placeholder 77"/>
          <p:cNvSpPr>
            <a:spLocks noGrp="1"/>
          </p:cNvSpPr>
          <p:nvPr>
            <p:ph idx="1"/>
          </p:nvPr>
        </p:nvSpPr>
        <p:spPr>
          <a:xfrm>
            <a:off x="438150" y="673100"/>
            <a:ext cx="8215313" cy="525463"/>
          </a:xfrm>
        </p:spPr>
        <p:txBody>
          <a:bodyPr/>
          <a:lstStyle/>
          <a:p>
            <a:pPr algn="ctr" eaLnBrk="1" hangingPunct="1">
              <a:buFont typeface="Wingdings" pitchFamily="2" charset="2"/>
              <a:buNone/>
            </a:pPr>
            <a:r>
              <a:rPr lang="en-GB" sz="1600" smtClean="0"/>
              <a:t>Product Lines are constructed by combining components</a:t>
            </a:r>
          </a:p>
        </p:txBody>
      </p:sp>
      <p:grpSp>
        <p:nvGrpSpPr>
          <p:cNvPr id="12550" name="Group 242"/>
          <p:cNvGrpSpPr>
            <a:grpSpLocks/>
          </p:cNvGrpSpPr>
          <p:nvPr/>
        </p:nvGrpSpPr>
        <p:grpSpPr bwMode="auto">
          <a:xfrm>
            <a:off x="603250" y="5676900"/>
            <a:ext cx="1439863" cy="347663"/>
            <a:chOff x="867815" y="4885780"/>
            <a:chExt cx="2016000" cy="486727"/>
          </a:xfrm>
        </p:grpSpPr>
        <p:sp>
          <p:nvSpPr>
            <p:cNvPr id="259"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Availability</a:t>
              </a:r>
              <a:endParaRPr lang="en-US" sz="1000" b="1" dirty="0">
                <a:solidFill>
                  <a:srgbClr val="003C69"/>
                </a:solidFill>
                <a:cs typeface="Arial" charset="0"/>
              </a:endParaRPr>
            </a:p>
          </p:txBody>
        </p:sp>
        <p:sp>
          <p:nvSpPr>
            <p:cNvPr id="12589"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590"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2551" name="Group 243"/>
          <p:cNvGrpSpPr>
            <a:grpSpLocks/>
          </p:cNvGrpSpPr>
          <p:nvPr/>
        </p:nvGrpSpPr>
        <p:grpSpPr bwMode="auto">
          <a:xfrm>
            <a:off x="3813175" y="5676900"/>
            <a:ext cx="1439863" cy="347663"/>
            <a:chOff x="867815" y="4885780"/>
            <a:chExt cx="2016000" cy="486727"/>
          </a:xfrm>
        </p:grpSpPr>
        <p:sp>
          <p:nvSpPr>
            <p:cNvPr id="263"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Bundle</a:t>
              </a:r>
              <a:endParaRPr lang="en-US" sz="1000" b="1" dirty="0">
                <a:solidFill>
                  <a:srgbClr val="003C69"/>
                </a:solidFill>
                <a:cs typeface="Arial" charset="0"/>
              </a:endParaRPr>
            </a:p>
          </p:txBody>
        </p:sp>
        <p:sp>
          <p:nvSpPr>
            <p:cNvPr id="12584"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585"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2552" name="Group 247"/>
          <p:cNvGrpSpPr>
            <a:grpSpLocks/>
          </p:cNvGrpSpPr>
          <p:nvPr/>
        </p:nvGrpSpPr>
        <p:grpSpPr bwMode="auto">
          <a:xfrm>
            <a:off x="2208213" y="5676900"/>
            <a:ext cx="1439862" cy="347663"/>
            <a:chOff x="867815" y="4885780"/>
            <a:chExt cx="2016000" cy="486727"/>
          </a:xfrm>
        </p:grpSpPr>
        <p:sp>
          <p:nvSpPr>
            <p:cNvPr id="267"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Interest Compensation</a:t>
              </a:r>
              <a:endParaRPr lang="en-US" sz="1000" b="1" dirty="0">
                <a:solidFill>
                  <a:srgbClr val="003C69"/>
                </a:solidFill>
                <a:cs typeface="Arial" charset="0"/>
              </a:endParaRPr>
            </a:p>
          </p:txBody>
        </p:sp>
        <p:sp>
          <p:nvSpPr>
            <p:cNvPr id="12579"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580"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sp>
        <p:nvSpPr>
          <p:cNvPr id="270" name="Oval 269"/>
          <p:cNvSpPr>
            <a:spLocks noChangeAspect="1"/>
          </p:cNvSpPr>
          <p:nvPr/>
        </p:nvSpPr>
        <p:spPr>
          <a:xfrm>
            <a:off x="5182493" y="5623389"/>
            <a:ext cx="102857" cy="102857"/>
          </a:xfrm>
          <a:prstGeom prst="ellipse">
            <a:avLst/>
          </a:prstGeom>
          <a:solidFill>
            <a:srgbClr val="95816F"/>
          </a:solidFill>
          <a:ln>
            <a:headEnd/>
            <a:tailEnd/>
          </a:ln>
        </p:spPr>
        <p:style>
          <a:lnRef idx="0">
            <a:schemeClr val="accent5"/>
          </a:lnRef>
          <a:fillRef idx="3">
            <a:schemeClr val="accent5"/>
          </a:fillRef>
          <a:effectRef idx="3">
            <a:schemeClr val="accent5"/>
          </a:effectRef>
          <a:fontRef idx="minor">
            <a:schemeClr val="lt1"/>
          </a:fontRef>
        </p:style>
        <p:txBody>
          <a:bodyPr wrap="none" lIns="91429" tIns="45715" rIns="91429" bIns="45715" anchor="ctr" anchorCtr="1"/>
          <a:lstStyle/>
          <a:p>
            <a:pPr algn="ctr" eaLnBrk="0" hangingPunct="0">
              <a:lnSpc>
                <a:spcPct val="95000"/>
              </a:lnSpc>
              <a:defRPr/>
            </a:pPr>
            <a:endParaRPr lang="en-US" sz="1000" b="1" dirty="0">
              <a:solidFill>
                <a:schemeClr val="bg1"/>
              </a:solidFill>
              <a:cs typeface="Arial" charset="0"/>
            </a:endParaRPr>
          </a:p>
        </p:txBody>
      </p:sp>
      <p:grpSp>
        <p:nvGrpSpPr>
          <p:cNvPr id="12553" name="Group 210"/>
          <p:cNvGrpSpPr>
            <a:grpSpLocks/>
          </p:cNvGrpSpPr>
          <p:nvPr/>
        </p:nvGrpSpPr>
        <p:grpSpPr bwMode="auto">
          <a:xfrm>
            <a:off x="3579813" y="5622925"/>
            <a:ext cx="103187" cy="103188"/>
            <a:chOff x="5272086" y="1052845"/>
            <a:chExt cx="144000" cy="144000"/>
          </a:xfrm>
        </p:grpSpPr>
        <p:sp>
          <p:nvSpPr>
            <p:cNvPr id="272" name="Oval 271"/>
            <p:cNvSpPr>
              <a:spLocks noChangeAspect="1"/>
            </p:cNvSpPr>
            <p:nvPr/>
          </p:nvSpPr>
          <p:spPr>
            <a:xfrm>
              <a:off x="5272086" y="1052845"/>
              <a:ext cx="144000" cy="144000"/>
            </a:xfrm>
            <a:prstGeom prst="ellipse">
              <a:avLst/>
            </a:prstGeom>
            <a:solidFill>
              <a:srgbClr val="95816F"/>
            </a:solidFill>
            <a:ln>
              <a:headEnd/>
              <a:tailEnd/>
            </a:ln>
          </p:spPr>
          <p:style>
            <a:lnRef idx="0">
              <a:schemeClr val="accent5"/>
            </a:lnRef>
            <a:fillRef idx="3">
              <a:schemeClr val="accent5"/>
            </a:fillRef>
            <a:effectRef idx="3">
              <a:schemeClr val="accent5"/>
            </a:effectRef>
            <a:fontRef idx="minor">
              <a:schemeClr val="lt1"/>
            </a:fontRef>
          </p:style>
          <p:txBody>
            <a:bodyPr wrap="none" lIns="128016" tIns="64008" rIns="128016" bIns="64008" anchor="ctr" anchorCtr="1"/>
            <a:lstStyle/>
            <a:p>
              <a:pPr algn="ctr" eaLnBrk="0" hangingPunct="0">
                <a:lnSpc>
                  <a:spcPct val="95000"/>
                </a:lnSpc>
                <a:defRPr/>
              </a:pPr>
              <a:endParaRPr lang="en-US" sz="1000" b="1" dirty="0">
                <a:solidFill>
                  <a:schemeClr val="bg1"/>
                </a:solidFill>
                <a:cs typeface="Arial" charset="0"/>
              </a:endParaRPr>
            </a:p>
          </p:txBody>
        </p:sp>
        <p:sp>
          <p:nvSpPr>
            <p:cNvPr id="273" name="Oval 272"/>
            <p:cNvSpPr>
              <a:spLocks noChangeAspect="1"/>
            </p:cNvSpPr>
            <p:nvPr/>
          </p:nvSpPr>
          <p:spPr>
            <a:xfrm>
              <a:off x="5308086" y="1088845"/>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12554" name="Group 276"/>
          <p:cNvGrpSpPr>
            <a:grpSpLocks/>
          </p:cNvGrpSpPr>
          <p:nvPr/>
        </p:nvGrpSpPr>
        <p:grpSpPr bwMode="auto">
          <a:xfrm>
            <a:off x="1971675" y="5657850"/>
            <a:ext cx="103188" cy="103188"/>
            <a:chOff x="4829174" y="1131145"/>
            <a:chExt cx="144000" cy="144000"/>
          </a:xfrm>
        </p:grpSpPr>
        <p:sp>
          <p:nvSpPr>
            <p:cNvPr id="275" name="Oval 274"/>
            <p:cNvSpPr>
              <a:spLocks noChangeAspect="1"/>
            </p:cNvSpPr>
            <p:nvPr/>
          </p:nvSpPr>
          <p:spPr>
            <a:xfrm>
              <a:off x="4829174" y="1131145"/>
              <a:ext cx="144000" cy="144000"/>
            </a:xfrm>
            <a:prstGeom prst="ellipse">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276" name="Oval 275"/>
            <p:cNvSpPr>
              <a:spLocks noChangeAspect="1"/>
            </p:cNvSpPr>
            <p:nvPr/>
          </p:nvSpPr>
          <p:spPr>
            <a:xfrm>
              <a:off x="4865174" y="1167145"/>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12555" name="Group 255"/>
          <p:cNvGrpSpPr>
            <a:grpSpLocks/>
          </p:cNvGrpSpPr>
          <p:nvPr/>
        </p:nvGrpSpPr>
        <p:grpSpPr bwMode="auto">
          <a:xfrm>
            <a:off x="7023100" y="5246688"/>
            <a:ext cx="1439863" cy="347662"/>
            <a:chOff x="867815" y="4885780"/>
            <a:chExt cx="2016000" cy="486727"/>
          </a:xfrm>
        </p:grpSpPr>
        <p:sp>
          <p:nvSpPr>
            <p:cNvPr id="278"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Periodic Charges</a:t>
              </a:r>
              <a:endParaRPr lang="en-US" sz="1000" b="1" dirty="0">
                <a:solidFill>
                  <a:srgbClr val="003C69"/>
                </a:solidFill>
                <a:cs typeface="Arial" charset="0"/>
              </a:endParaRPr>
            </a:p>
          </p:txBody>
        </p:sp>
        <p:sp>
          <p:nvSpPr>
            <p:cNvPr id="12562"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563"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2556" name="Group 276"/>
          <p:cNvGrpSpPr>
            <a:grpSpLocks/>
          </p:cNvGrpSpPr>
          <p:nvPr/>
        </p:nvGrpSpPr>
        <p:grpSpPr bwMode="auto">
          <a:xfrm>
            <a:off x="8166100" y="5207000"/>
            <a:ext cx="103188" cy="103188"/>
            <a:chOff x="4829174" y="1131145"/>
            <a:chExt cx="144000" cy="144000"/>
          </a:xfrm>
        </p:grpSpPr>
        <p:sp>
          <p:nvSpPr>
            <p:cNvPr id="282" name="Oval 281"/>
            <p:cNvSpPr>
              <a:spLocks noChangeAspect="1"/>
            </p:cNvSpPr>
            <p:nvPr/>
          </p:nvSpPr>
          <p:spPr>
            <a:xfrm>
              <a:off x="4829174" y="1131145"/>
              <a:ext cx="144000" cy="144000"/>
            </a:xfrm>
            <a:prstGeom prst="ellipse">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283" name="Oval 282"/>
            <p:cNvSpPr>
              <a:spLocks noChangeAspect="1"/>
            </p:cNvSpPr>
            <p:nvPr/>
          </p:nvSpPr>
          <p:spPr>
            <a:xfrm>
              <a:off x="4865174" y="1167145"/>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12557" name="Group 283"/>
          <p:cNvGrpSpPr>
            <a:grpSpLocks/>
          </p:cNvGrpSpPr>
          <p:nvPr/>
        </p:nvGrpSpPr>
        <p:grpSpPr bwMode="auto">
          <a:xfrm>
            <a:off x="8281988" y="5207000"/>
            <a:ext cx="222250" cy="103188"/>
            <a:chOff x="11594413" y="7289451"/>
            <a:chExt cx="311605" cy="144708"/>
          </a:xfrm>
        </p:grpSpPr>
        <p:grpSp>
          <p:nvGrpSpPr>
            <p:cNvPr id="12558" name="Group 284"/>
            <p:cNvGrpSpPr>
              <a:grpSpLocks/>
            </p:cNvGrpSpPr>
            <p:nvPr/>
          </p:nvGrpSpPr>
          <p:grpSpPr bwMode="auto">
            <a:xfrm>
              <a:off x="11594413" y="7290159"/>
              <a:ext cx="144000" cy="144000"/>
              <a:chOff x="4433886" y="931120"/>
              <a:chExt cx="144000" cy="144000"/>
            </a:xfrm>
          </p:grpSpPr>
          <p:sp>
            <p:nvSpPr>
              <p:cNvPr id="289" name="Oval 288"/>
              <p:cNvSpPr>
                <a:spLocks noChangeAspect="1"/>
              </p:cNvSpPr>
              <p:nvPr/>
            </p:nvSpPr>
            <p:spPr>
              <a:xfrm>
                <a:off x="4433886" y="931120"/>
                <a:ext cx="144000" cy="144000"/>
              </a:xfrm>
              <a:prstGeom prst="ellipse">
                <a:avLst/>
              </a:prstGeom>
              <a:solidFill>
                <a:schemeClr val="accent5">
                  <a:lumMod val="50000"/>
                </a:schemeClr>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290" name="Oval 289"/>
              <p:cNvSpPr>
                <a:spLocks noChangeAspect="1"/>
              </p:cNvSpPr>
              <p:nvPr/>
            </p:nvSpPr>
            <p:spPr>
              <a:xfrm>
                <a:off x="4469886" y="967120"/>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12559" name="Group 287"/>
            <p:cNvGrpSpPr>
              <a:grpSpLocks/>
            </p:cNvGrpSpPr>
            <p:nvPr/>
          </p:nvGrpSpPr>
          <p:grpSpPr bwMode="auto">
            <a:xfrm>
              <a:off x="11762018" y="7289451"/>
              <a:ext cx="144000" cy="144000"/>
              <a:chOff x="5905499" y="1145432"/>
              <a:chExt cx="144000" cy="144000"/>
            </a:xfrm>
          </p:grpSpPr>
          <p:sp>
            <p:nvSpPr>
              <p:cNvPr id="287" name="Oval 286"/>
              <p:cNvSpPr>
                <a:spLocks noChangeAspect="1"/>
              </p:cNvSpPr>
              <p:nvPr/>
            </p:nvSpPr>
            <p:spPr>
              <a:xfrm>
                <a:off x="5905499" y="1145432"/>
                <a:ext cx="144000" cy="144000"/>
              </a:xfrm>
              <a:prstGeom prst="ellipse">
                <a:avLst/>
              </a:prstGeom>
              <a:solidFill>
                <a:srgbClr val="003C69"/>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288" name="Oval 287"/>
              <p:cNvSpPr>
                <a:spLocks noChangeAspect="1"/>
              </p:cNvSpPr>
              <p:nvPr/>
            </p:nvSpPr>
            <p:spPr>
              <a:xfrm>
                <a:off x="5941499" y="1181432"/>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sp>
        <p:nvSpPr>
          <p:cNvPr id="291" name="Rectangle 67"/>
          <p:cNvSpPr>
            <a:spLocks noChangeArrowheads="1"/>
          </p:cNvSpPr>
          <p:nvPr/>
        </p:nvSpPr>
        <p:spPr bwMode="blackWhite">
          <a:xfrm>
            <a:off x="5374969" y="1760103"/>
            <a:ext cx="1260000" cy="252000"/>
          </a:xfrm>
          <a:prstGeom prst="rect">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65306" tIns="33425" rIns="65306" bIns="32653" anchor="ctr" anchorCtr="1"/>
          <a:lstStyle/>
          <a:p>
            <a:pPr algn="ctr" eaLnBrk="0" hangingPunct="0">
              <a:lnSpc>
                <a:spcPct val="95000"/>
              </a:lnSpc>
              <a:defRPr/>
            </a:pPr>
            <a:r>
              <a:rPr lang="en-GB" sz="1000" b="1" dirty="0">
                <a:solidFill>
                  <a:schemeClr val="bg1"/>
                </a:solidFill>
                <a:cs typeface="Arial" charset="0"/>
              </a:rPr>
              <a:t>Accounts</a:t>
            </a:r>
            <a:endParaRPr lang="en-US" sz="1000" b="1" dirty="0">
              <a:solidFill>
                <a:schemeClr val="bg1"/>
              </a:solidFill>
              <a:cs typeface="Arial" charset="0"/>
            </a:endParaRPr>
          </a:p>
        </p:txBody>
      </p:sp>
      <p:sp>
        <p:nvSpPr>
          <p:cNvPr id="292" name="Rectangle 67"/>
          <p:cNvSpPr>
            <a:spLocks noChangeArrowheads="1"/>
          </p:cNvSpPr>
          <p:nvPr/>
        </p:nvSpPr>
        <p:spPr bwMode="blackWhite">
          <a:xfrm>
            <a:off x="7178322" y="1760103"/>
            <a:ext cx="1260000" cy="252000"/>
          </a:xfrm>
          <a:prstGeom prst="rect">
            <a:avLst/>
          </a:prstGeom>
          <a:solidFill>
            <a:srgbClr val="95816F"/>
          </a:solidFill>
          <a:ln>
            <a:headEnd/>
            <a:tailEnd/>
          </a:ln>
        </p:spPr>
        <p:style>
          <a:lnRef idx="0">
            <a:schemeClr val="accent5"/>
          </a:lnRef>
          <a:fillRef idx="3">
            <a:schemeClr val="accent5"/>
          </a:fillRef>
          <a:effectRef idx="3">
            <a:schemeClr val="accent5"/>
          </a:effectRef>
          <a:fontRef idx="minor">
            <a:schemeClr val="lt1"/>
          </a:fontRef>
        </p:style>
        <p:txBody>
          <a:bodyPr wrap="none" lIns="91429" tIns="45715" rIns="91429" bIns="45715" anchor="ctr" anchorCtr="1"/>
          <a:lstStyle/>
          <a:p>
            <a:pPr algn="ctr" eaLnBrk="0" hangingPunct="0">
              <a:lnSpc>
                <a:spcPct val="95000"/>
              </a:lnSpc>
              <a:defRPr/>
            </a:pPr>
            <a:r>
              <a:rPr lang="en-GB" sz="1000" b="1" dirty="0">
                <a:solidFill>
                  <a:schemeClr val="bg1"/>
                </a:solidFill>
                <a:cs typeface="Arial" charset="0"/>
              </a:rPr>
              <a:t>Product Bundles</a:t>
            </a:r>
            <a:endParaRPr lang="en-US" sz="1000" b="1" dirty="0">
              <a:solidFill>
                <a:schemeClr val="bg1"/>
              </a:solidFill>
              <a:cs typeface="Arial" charset="0"/>
            </a:endParaRPr>
          </a:p>
        </p:txBody>
      </p:sp>
      <p:sp>
        <p:nvSpPr>
          <p:cNvPr id="293" name="Oval 292"/>
          <p:cNvSpPr>
            <a:spLocks noChangeAspect="1"/>
          </p:cNvSpPr>
          <p:nvPr/>
        </p:nvSpPr>
        <p:spPr>
          <a:xfrm>
            <a:off x="1755321" y="3459854"/>
            <a:ext cx="102857" cy="102857"/>
          </a:xfrm>
          <a:prstGeom prst="ellipse">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65306" tIns="33425" rIns="65306" bIns="32653" anchor="ctr" anchorCtr="1"/>
          <a:lstStyle/>
          <a:p>
            <a:pPr algn="ctr" eaLnBrk="0" hangingPunct="0">
              <a:lnSpc>
                <a:spcPct val="95000"/>
              </a:lnSpc>
              <a:defRPr/>
            </a:pPr>
            <a:endParaRPr lang="en-US" sz="1000" b="1" dirty="0">
              <a:solidFill>
                <a:schemeClr val="bg1"/>
              </a:solidFill>
              <a:cs typeface="Arial" charset="0"/>
            </a:endParaRPr>
          </a:p>
        </p:txBody>
      </p:sp>
      <p:sp>
        <p:nvSpPr>
          <p:cNvPr id="294" name="Oval 293"/>
          <p:cNvSpPr>
            <a:spLocks noChangeAspect="1"/>
          </p:cNvSpPr>
          <p:nvPr/>
        </p:nvSpPr>
        <p:spPr>
          <a:xfrm>
            <a:off x="1639660" y="3459854"/>
            <a:ext cx="102857" cy="102857"/>
          </a:xfrm>
          <a:prstGeom prst="ellipse">
            <a:avLst/>
          </a:prstGeom>
          <a:solidFill>
            <a:srgbClr val="95816F"/>
          </a:solidFill>
          <a:ln>
            <a:headEnd/>
            <a:tailEnd/>
          </a:ln>
        </p:spPr>
        <p:style>
          <a:lnRef idx="0">
            <a:schemeClr val="accent5"/>
          </a:lnRef>
          <a:fillRef idx="3">
            <a:schemeClr val="accent5"/>
          </a:fillRef>
          <a:effectRef idx="3">
            <a:schemeClr val="accent5"/>
          </a:effectRef>
          <a:fontRef idx="minor">
            <a:schemeClr val="lt1"/>
          </a:fontRef>
        </p:style>
        <p:txBody>
          <a:bodyPr wrap="none" lIns="91429" tIns="45715" rIns="91429" bIns="45715" anchor="ctr" anchorCtr="1"/>
          <a:lstStyle/>
          <a:p>
            <a:pPr algn="ctr" eaLnBrk="0" hangingPunct="0">
              <a:lnSpc>
                <a:spcPct val="95000"/>
              </a:lnSpc>
              <a:defRPr/>
            </a:pPr>
            <a:endParaRPr lang="en-US" sz="1000" b="1" dirty="0">
              <a:solidFill>
                <a:schemeClr val="bg1"/>
              </a:solidFill>
              <a:cs typeface="Arial" charset="0"/>
            </a:endParaRPr>
          </a:p>
        </p:txBody>
      </p:sp>
      <p:sp>
        <p:nvSpPr>
          <p:cNvPr id="295" name="Oval 294"/>
          <p:cNvSpPr>
            <a:spLocks noChangeAspect="1"/>
          </p:cNvSpPr>
          <p:nvPr/>
        </p:nvSpPr>
        <p:spPr>
          <a:xfrm>
            <a:off x="6551839" y="3466657"/>
            <a:ext cx="102857" cy="102857"/>
          </a:xfrm>
          <a:prstGeom prst="ellipse">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65306" tIns="33425" rIns="65306" bIns="32653" anchor="ctr" anchorCtr="1"/>
          <a:lstStyle/>
          <a:p>
            <a:pPr algn="ctr" eaLnBrk="0" hangingPunct="0">
              <a:lnSpc>
                <a:spcPct val="95000"/>
              </a:lnSpc>
              <a:defRPr/>
            </a:pPr>
            <a:endParaRPr lang="en-US" sz="1000" b="1" dirty="0">
              <a:solidFill>
                <a:schemeClr val="bg1"/>
              </a:solidFill>
              <a:cs typeface="Arial" charset="0"/>
            </a:endParaRPr>
          </a:p>
        </p:txBody>
      </p:sp>
      <p:sp>
        <p:nvSpPr>
          <p:cNvPr id="296" name="Oval 295"/>
          <p:cNvSpPr>
            <a:spLocks noChangeAspect="1"/>
          </p:cNvSpPr>
          <p:nvPr/>
        </p:nvSpPr>
        <p:spPr>
          <a:xfrm>
            <a:off x="8171089" y="3453050"/>
            <a:ext cx="102857" cy="102857"/>
          </a:xfrm>
          <a:prstGeom prst="ellipse">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65306" tIns="33425" rIns="65306" bIns="32653" anchor="ctr" anchorCtr="1"/>
          <a:lstStyle/>
          <a:p>
            <a:pPr algn="ctr" eaLnBrk="0" hangingPunct="0">
              <a:lnSpc>
                <a:spcPct val="95000"/>
              </a:lnSpc>
              <a:defRPr/>
            </a:pPr>
            <a:endParaRPr lang="en-US" sz="1000" b="1" dirty="0">
              <a:solidFill>
                <a:schemeClr val="bg1"/>
              </a:solidFill>
              <a:cs typeface="Arial" charset="0"/>
            </a:endParaRPr>
          </a:p>
        </p:txBody>
      </p:sp>
      <p:grpSp>
        <p:nvGrpSpPr>
          <p:cNvPr id="12560" name="Group 276"/>
          <p:cNvGrpSpPr>
            <a:grpSpLocks/>
          </p:cNvGrpSpPr>
          <p:nvPr/>
        </p:nvGrpSpPr>
        <p:grpSpPr bwMode="auto">
          <a:xfrm>
            <a:off x="1752600" y="3895725"/>
            <a:ext cx="103188" cy="103188"/>
            <a:chOff x="4829174" y="1131145"/>
            <a:chExt cx="144000" cy="144000"/>
          </a:xfrm>
        </p:grpSpPr>
        <p:sp>
          <p:nvSpPr>
            <p:cNvPr id="298" name="Oval 297"/>
            <p:cNvSpPr>
              <a:spLocks noChangeAspect="1"/>
            </p:cNvSpPr>
            <p:nvPr/>
          </p:nvSpPr>
          <p:spPr>
            <a:xfrm>
              <a:off x="4829174" y="1131145"/>
              <a:ext cx="144000" cy="144000"/>
            </a:xfrm>
            <a:prstGeom prst="ellipse">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299" name="Oval 298"/>
            <p:cNvSpPr>
              <a:spLocks noChangeAspect="1"/>
            </p:cNvSpPr>
            <p:nvPr/>
          </p:nvSpPr>
          <p:spPr>
            <a:xfrm>
              <a:off x="4865174" y="1167145"/>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12561" name="Group 276"/>
          <p:cNvGrpSpPr>
            <a:grpSpLocks/>
          </p:cNvGrpSpPr>
          <p:nvPr/>
        </p:nvGrpSpPr>
        <p:grpSpPr bwMode="auto">
          <a:xfrm>
            <a:off x="4965700" y="3902075"/>
            <a:ext cx="103188" cy="103188"/>
            <a:chOff x="4829174" y="1131145"/>
            <a:chExt cx="144000" cy="144000"/>
          </a:xfrm>
        </p:grpSpPr>
        <p:sp>
          <p:nvSpPr>
            <p:cNvPr id="301" name="Oval 300"/>
            <p:cNvSpPr>
              <a:spLocks noChangeAspect="1"/>
            </p:cNvSpPr>
            <p:nvPr/>
          </p:nvSpPr>
          <p:spPr>
            <a:xfrm>
              <a:off x="4829174" y="1131145"/>
              <a:ext cx="144000" cy="144000"/>
            </a:xfrm>
            <a:prstGeom prst="ellipse">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302" name="Oval 301"/>
            <p:cNvSpPr>
              <a:spLocks noChangeAspect="1"/>
            </p:cNvSpPr>
            <p:nvPr/>
          </p:nvSpPr>
          <p:spPr>
            <a:xfrm>
              <a:off x="4865174" y="1167145"/>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12564" name="Group 276"/>
          <p:cNvGrpSpPr>
            <a:grpSpLocks/>
          </p:cNvGrpSpPr>
          <p:nvPr/>
        </p:nvGrpSpPr>
        <p:grpSpPr bwMode="auto">
          <a:xfrm>
            <a:off x="6567488" y="3892550"/>
            <a:ext cx="103187" cy="103188"/>
            <a:chOff x="4829174" y="1131145"/>
            <a:chExt cx="144000" cy="144000"/>
          </a:xfrm>
        </p:grpSpPr>
        <p:sp>
          <p:nvSpPr>
            <p:cNvPr id="304" name="Oval 303"/>
            <p:cNvSpPr>
              <a:spLocks noChangeAspect="1"/>
            </p:cNvSpPr>
            <p:nvPr/>
          </p:nvSpPr>
          <p:spPr>
            <a:xfrm>
              <a:off x="4829174" y="1131145"/>
              <a:ext cx="144000" cy="144000"/>
            </a:xfrm>
            <a:prstGeom prst="ellipse">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305" name="Oval 304"/>
            <p:cNvSpPr>
              <a:spLocks noChangeAspect="1"/>
            </p:cNvSpPr>
            <p:nvPr/>
          </p:nvSpPr>
          <p:spPr>
            <a:xfrm>
              <a:off x="4865174" y="1167145"/>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sp>
        <p:nvSpPr>
          <p:cNvPr id="306" name="Oval 305"/>
          <p:cNvSpPr>
            <a:spLocks noChangeAspect="1"/>
          </p:cNvSpPr>
          <p:nvPr/>
        </p:nvSpPr>
        <p:spPr>
          <a:xfrm>
            <a:off x="3356107" y="3896157"/>
            <a:ext cx="102857" cy="102857"/>
          </a:xfrm>
          <a:prstGeom prst="ellipse">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65306" tIns="33425" rIns="65306" bIns="32653" anchor="ctr" anchorCtr="1"/>
          <a:lstStyle/>
          <a:p>
            <a:pPr algn="ctr" eaLnBrk="0" hangingPunct="0">
              <a:lnSpc>
                <a:spcPct val="95000"/>
              </a:lnSpc>
              <a:defRPr/>
            </a:pPr>
            <a:endParaRPr lang="en-US" sz="1000" b="1" dirty="0">
              <a:solidFill>
                <a:schemeClr val="bg1"/>
              </a:solidFill>
              <a:cs typeface="Arial" charset="0"/>
            </a:endParaRPr>
          </a:p>
        </p:txBody>
      </p:sp>
      <p:grpSp>
        <p:nvGrpSpPr>
          <p:cNvPr id="12565" name="Group 276"/>
          <p:cNvGrpSpPr>
            <a:grpSpLocks/>
          </p:cNvGrpSpPr>
          <p:nvPr/>
        </p:nvGrpSpPr>
        <p:grpSpPr bwMode="auto">
          <a:xfrm>
            <a:off x="8161338" y="3900488"/>
            <a:ext cx="101600" cy="101600"/>
            <a:chOff x="4829174" y="1131145"/>
            <a:chExt cx="144000" cy="144000"/>
          </a:xfrm>
        </p:grpSpPr>
        <p:sp>
          <p:nvSpPr>
            <p:cNvPr id="308" name="Oval 307"/>
            <p:cNvSpPr>
              <a:spLocks noChangeAspect="1"/>
            </p:cNvSpPr>
            <p:nvPr/>
          </p:nvSpPr>
          <p:spPr>
            <a:xfrm>
              <a:off x="4829174" y="1131145"/>
              <a:ext cx="144000" cy="144000"/>
            </a:xfrm>
            <a:prstGeom prst="ellipse">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309" name="Oval 308"/>
            <p:cNvSpPr>
              <a:spLocks noChangeAspect="1"/>
            </p:cNvSpPr>
            <p:nvPr/>
          </p:nvSpPr>
          <p:spPr>
            <a:xfrm>
              <a:off x="4865174" y="1167145"/>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12566" name="Group 276"/>
          <p:cNvGrpSpPr>
            <a:grpSpLocks/>
          </p:cNvGrpSpPr>
          <p:nvPr/>
        </p:nvGrpSpPr>
        <p:grpSpPr bwMode="auto">
          <a:xfrm>
            <a:off x="1755775" y="5197475"/>
            <a:ext cx="103188" cy="103188"/>
            <a:chOff x="4829174" y="1131145"/>
            <a:chExt cx="144000" cy="144000"/>
          </a:xfrm>
        </p:grpSpPr>
        <p:sp>
          <p:nvSpPr>
            <p:cNvPr id="311" name="Oval 310"/>
            <p:cNvSpPr>
              <a:spLocks noChangeAspect="1"/>
            </p:cNvSpPr>
            <p:nvPr/>
          </p:nvSpPr>
          <p:spPr>
            <a:xfrm>
              <a:off x="4829174" y="1131145"/>
              <a:ext cx="144000" cy="144000"/>
            </a:xfrm>
            <a:prstGeom prst="ellipse">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312" name="Oval 311"/>
            <p:cNvSpPr>
              <a:spLocks noChangeAspect="1"/>
            </p:cNvSpPr>
            <p:nvPr/>
          </p:nvSpPr>
          <p:spPr>
            <a:xfrm>
              <a:off x="4865174" y="1167145"/>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12567" name="Group 276"/>
          <p:cNvGrpSpPr>
            <a:grpSpLocks/>
          </p:cNvGrpSpPr>
          <p:nvPr/>
        </p:nvGrpSpPr>
        <p:grpSpPr bwMode="auto">
          <a:xfrm>
            <a:off x="3368675" y="4781550"/>
            <a:ext cx="101600" cy="103188"/>
            <a:chOff x="4829174" y="1131145"/>
            <a:chExt cx="144000" cy="144000"/>
          </a:xfrm>
        </p:grpSpPr>
        <p:sp>
          <p:nvSpPr>
            <p:cNvPr id="314" name="Oval 313"/>
            <p:cNvSpPr>
              <a:spLocks noChangeAspect="1"/>
            </p:cNvSpPr>
            <p:nvPr/>
          </p:nvSpPr>
          <p:spPr>
            <a:xfrm>
              <a:off x="4829174" y="1131145"/>
              <a:ext cx="144000" cy="144000"/>
            </a:xfrm>
            <a:prstGeom prst="ellipse">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315" name="Oval 314"/>
            <p:cNvSpPr>
              <a:spLocks noChangeAspect="1"/>
            </p:cNvSpPr>
            <p:nvPr/>
          </p:nvSpPr>
          <p:spPr>
            <a:xfrm>
              <a:off x="4865174" y="1167145"/>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12568" name="Group 276"/>
          <p:cNvGrpSpPr>
            <a:grpSpLocks/>
          </p:cNvGrpSpPr>
          <p:nvPr/>
        </p:nvGrpSpPr>
        <p:grpSpPr bwMode="auto">
          <a:xfrm>
            <a:off x="3359150" y="5197475"/>
            <a:ext cx="103188" cy="103188"/>
            <a:chOff x="4829174" y="1131145"/>
            <a:chExt cx="144000" cy="144000"/>
          </a:xfrm>
        </p:grpSpPr>
        <p:sp>
          <p:nvSpPr>
            <p:cNvPr id="317" name="Oval 316"/>
            <p:cNvSpPr>
              <a:spLocks noChangeAspect="1"/>
            </p:cNvSpPr>
            <p:nvPr/>
          </p:nvSpPr>
          <p:spPr>
            <a:xfrm>
              <a:off x="4829174" y="1131145"/>
              <a:ext cx="144000" cy="144000"/>
            </a:xfrm>
            <a:prstGeom prst="ellipse">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318" name="Oval 317"/>
            <p:cNvSpPr>
              <a:spLocks noChangeAspect="1"/>
            </p:cNvSpPr>
            <p:nvPr/>
          </p:nvSpPr>
          <p:spPr>
            <a:xfrm>
              <a:off x="4865174" y="1167145"/>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12569" name="Group 276"/>
          <p:cNvGrpSpPr>
            <a:grpSpLocks/>
          </p:cNvGrpSpPr>
          <p:nvPr/>
        </p:nvGrpSpPr>
        <p:grpSpPr bwMode="auto">
          <a:xfrm>
            <a:off x="1747838" y="4765675"/>
            <a:ext cx="103187" cy="101600"/>
            <a:chOff x="4829174" y="1131145"/>
            <a:chExt cx="144000" cy="144000"/>
          </a:xfrm>
        </p:grpSpPr>
        <p:sp>
          <p:nvSpPr>
            <p:cNvPr id="320" name="Oval 319"/>
            <p:cNvSpPr>
              <a:spLocks noChangeAspect="1"/>
            </p:cNvSpPr>
            <p:nvPr/>
          </p:nvSpPr>
          <p:spPr>
            <a:xfrm>
              <a:off x="4829174" y="1131145"/>
              <a:ext cx="144000" cy="144000"/>
            </a:xfrm>
            <a:prstGeom prst="ellipse">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321" name="Oval 320"/>
            <p:cNvSpPr>
              <a:spLocks noChangeAspect="1"/>
            </p:cNvSpPr>
            <p:nvPr/>
          </p:nvSpPr>
          <p:spPr>
            <a:xfrm>
              <a:off x="4865174" y="1167145"/>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12570" name="Group 498"/>
          <p:cNvGrpSpPr>
            <a:grpSpLocks/>
          </p:cNvGrpSpPr>
          <p:nvPr/>
        </p:nvGrpSpPr>
        <p:grpSpPr bwMode="auto">
          <a:xfrm>
            <a:off x="5073650" y="3478213"/>
            <a:ext cx="103188" cy="103187"/>
            <a:chOff x="4829174" y="1131145"/>
            <a:chExt cx="144000" cy="144000"/>
          </a:xfrm>
        </p:grpSpPr>
        <p:sp>
          <p:nvSpPr>
            <p:cNvPr id="323" name="Oval 322"/>
            <p:cNvSpPr>
              <a:spLocks noChangeAspect="1"/>
            </p:cNvSpPr>
            <p:nvPr/>
          </p:nvSpPr>
          <p:spPr>
            <a:xfrm>
              <a:off x="4829174" y="1131145"/>
              <a:ext cx="144000" cy="144000"/>
            </a:xfrm>
            <a:prstGeom prst="ellipse">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324" name="Oval 323"/>
            <p:cNvSpPr>
              <a:spLocks noChangeAspect="1"/>
            </p:cNvSpPr>
            <p:nvPr/>
          </p:nvSpPr>
          <p:spPr>
            <a:xfrm>
              <a:off x="4865174" y="1167145"/>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12571" name="Group 276"/>
          <p:cNvGrpSpPr>
            <a:grpSpLocks/>
          </p:cNvGrpSpPr>
          <p:nvPr/>
        </p:nvGrpSpPr>
        <p:grpSpPr bwMode="auto">
          <a:xfrm>
            <a:off x="3367088" y="3465513"/>
            <a:ext cx="103187" cy="103187"/>
            <a:chOff x="4829174" y="1131145"/>
            <a:chExt cx="144000" cy="144000"/>
          </a:xfrm>
        </p:grpSpPr>
        <p:sp>
          <p:nvSpPr>
            <p:cNvPr id="326" name="Oval 325"/>
            <p:cNvSpPr>
              <a:spLocks noChangeAspect="1"/>
            </p:cNvSpPr>
            <p:nvPr/>
          </p:nvSpPr>
          <p:spPr>
            <a:xfrm>
              <a:off x="4829174" y="1131145"/>
              <a:ext cx="144000" cy="144000"/>
            </a:xfrm>
            <a:prstGeom prst="ellipse">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327" name="Oval 326"/>
            <p:cNvSpPr>
              <a:spLocks noChangeAspect="1"/>
            </p:cNvSpPr>
            <p:nvPr/>
          </p:nvSpPr>
          <p:spPr>
            <a:xfrm>
              <a:off x="4865174" y="1167145"/>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12572" name="Group 276"/>
          <p:cNvGrpSpPr>
            <a:grpSpLocks/>
          </p:cNvGrpSpPr>
          <p:nvPr/>
        </p:nvGrpSpPr>
        <p:grpSpPr bwMode="auto">
          <a:xfrm>
            <a:off x="6589713" y="4322763"/>
            <a:ext cx="103187" cy="103187"/>
            <a:chOff x="4829174" y="1131145"/>
            <a:chExt cx="144000" cy="144000"/>
          </a:xfrm>
        </p:grpSpPr>
        <p:sp>
          <p:nvSpPr>
            <p:cNvPr id="329" name="Oval 328"/>
            <p:cNvSpPr>
              <a:spLocks noChangeAspect="1"/>
            </p:cNvSpPr>
            <p:nvPr/>
          </p:nvSpPr>
          <p:spPr>
            <a:xfrm>
              <a:off x="4829174" y="1131145"/>
              <a:ext cx="144000" cy="144000"/>
            </a:xfrm>
            <a:prstGeom prst="ellipse">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330" name="Oval 329"/>
            <p:cNvSpPr>
              <a:spLocks noChangeAspect="1"/>
            </p:cNvSpPr>
            <p:nvPr/>
          </p:nvSpPr>
          <p:spPr>
            <a:xfrm>
              <a:off x="4865174" y="1167145"/>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sp>
        <p:nvSpPr>
          <p:cNvPr id="331" name="Oval 330"/>
          <p:cNvSpPr>
            <a:spLocks noChangeAspect="1"/>
          </p:cNvSpPr>
          <p:nvPr/>
        </p:nvSpPr>
        <p:spPr>
          <a:xfrm>
            <a:off x="4947256" y="4321963"/>
            <a:ext cx="102857" cy="102857"/>
          </a:xfrm>
          <a:prstGeom prst="ellipse">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65306" tIns="33425" rIns="65306" bIns="32653" anchor="ctr" anchorCtr="1"/>
          <a:lstStyle/>
          <a:p>
            <a:pPr algn="ctr" eaLnBrk="0" hangingPunct="0">
              <a:lnSpc>
                <a:spcPct val="95000"/>
              </a:lnSpc>
              <a:defRPr/>
            </a:pPr>
            <a:endParaRPr lang="en-US" sz="1000" b="1" dirty="0">
              <a:solidFill>
                <a:schemeClr val="bg1"/>
              </a:solidFill>
              <a:cs typeface="Arial" charset="0"/>
            </a:endParaRPr>
          </a:p>
        </p:txBody>
      </p:sp>
      <p:sp>
        <p:nvSpPr>
          <p:cNvPr id="332" name="Oval 331"/>
          <p:cNvSpPr>
            <a:spLocks noChangeAspect="1"/>
          </p:cNvSpPr>
          <p:nvPr/>
        </p:nvSpPr>
        <p:spPr>
          <a:xfrm>
            <a:off x="3344087" y="4321964"/>
            <a:ext cx="102857" cy="102857"/>
          </a:xfrm>
          <a:prstGeom prst="ellipse">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65306" tIns="33425" rIns="65306" bIns="32653" anchor="ctr" anchorCtr="1"/>
          <a:lstStyle/>
          <a:p>
            <a:pPr algn="ctr" eaLnBrk="0" hangingPunct="0">
              <a:lnSpc>
                <a:spcPct val="95000"/>
              </a:lnSpc>
              <a:defRPr/>
            </a:pPr>
            <a:endParaRPr lang="en-US" sz="1000" b="1" dirty="0">
              <a:solidFill>
                <a:schemeClr val="bg1"/>
              </a:solidFill>
              <a:cs typeface="Arial" charset="0"/>
            </a:endParaRPr>
          </a:p>
        </p:txBody>
      </p:sp>
      <p:grpSp>
        <p:nvGrpSpPr>
          <p:cNvPr id="12573" name="Group 535"/>
          <p:cNvGrpSpPr>
            <a:grpSpLocks/>
          </p:cNvGrpSpPr>
          <p:nvPr/>
        </p:nvGrpSpPr>
        <p:grpSpPr bwMode="auto">
          <a:xfrm>
            <a:off x="8294688" y="4778375"/>
            <a:ext cx="103187" cy="101600"/>
            <a:chOff x="4829174" y="1131145"/>
            <a:chExt cx="144000" cy="144000"/>
          </a:xfrm>
        </p:grpSpPr>
        <p:sp>
          <p:nvSpPr>
            <p:cNvPr id="334" name="Oval 333"/>
            <p:cNvSpPr>
              <a:spLocks noChangeAspect="1"/>
            </p:cNvSpPr>
            <p:nvPr/>
          </p:nvSpPr>
          <p:spPr>
            <a:xfrm>
              <a:off x="4829174" y="1131145"/>
              <a:ext cx="144000" cy="144000"/>
            </a:xfrm>
            <a:prstGeom prst="ellipse">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335" name="Oval 334"/>
            <p:cNvSpPr>
              <a:spLocks noChangeAspect="1"/>
            </p:cNvSpPr>
            <p:nvPr/>
          </p:nvSpPr>
          <p:spPr>
            <a:xfrm>
              <a:off x="4865174" y="1167145"/>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12574" name="Group 276"/>
          <p:cNvGrpSpPr>
            <a:grpSpLocks/>
          </p:cNvGrpSpPr>
          <p:nvPr/>
        </p:nvGrpSpPr>
        <p:grpSpPr bwMode="auto">
          <a:xfrm>
            <a:off x="4979988" y="5208588"/>
            <a:ext cx="101600" cy="103187"/>
            <a:chOff x="4829174" y="1131145"/>
            <a:chExt cx="144000" cy="144000"/>
          </a:xfrm>
        </p:grpSpPr>
        <p:sp>
          <p:nvSpPr>
            <p:cNvPr id="337" name="Oval 336"/>
            <p:cNvSpPr>
              <a:spLocks noChangeAspect="1"/>
            </p:cNvSpPr>
            <p:nvPr/>
          </p:nvSpPr>
          <p:spPr>
            <a:xfrm>
              <a:off x="4829174" y="1131145"/>
              <a:ext cx="144000" cy="144000"/>
            </a:xfrm>
            <a:prstGeom prst="ellipse">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338" name="Oval 337"/>
            <p:cNvSpPr>
              <a:spLocks noChangeAspect="1"/>
            </p:cNvSpPr>
            <p:nvPr/>
          </p:nvSpPr>
          <p:spPr>
            <a:xfrm>
              <a:off x="4865174" y="1167145"/>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12575" name="Group 276"/>
          <p:cNvGrpSpPr>
            <a:grpSpLocks/>
          </p:cNvGrpSpPr>
          <p:nvPr/>
        </p:nvGrpSpPr>
        <p:grpSpPr bwMode="auto">
          <a:xfrm>
            <a:off x="6578600" y="5189538"/>
            <a:ext cx="103188" cy="103187"/>
            <a:chOff x="4829174" y="1131145"/>
            <a:chExt cx="144000" cy="144000"/>
          </a:xfrm>
        </p:grpSpPr>
        <p:sp>
          <p:nvSpPr>
            <p:cNvPr id="340" name="Oval 339"/>
            <p:cNvSpPr>
              <a:spLocks noChangeAspect="1"/>
            </p:cNvSpPr>
            <p:nvPr/>
          </p:nvSpPr>
          <p:spPr>
            <a:xfrm>
              <a:off x="4829174" y="1131145"/>
              <a:ext cx="144000" cy="144000"/>
            </a:xfrm>
            <a:prstGeom prst="ellipse">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341" name="Oval 340"/>
            <p:cNvSpPr>
              <a:spLocks noChangeAspect="1"/>
            </p:cNvSpPr>
            <p:nvPr/>
          </p:nvSpPr>
          <p:spPr>
            <a:xfrm>
              <a:off x="4865174" y="1167145"/>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12576" name="Group 276"/>
          <p:cNvGrpSpPr>
            <a:grpSpLocks/>
          </p:cNvGrpSpPr>
          <p:nvPr/>
        </p:nvGrpSpPr>
        <p:grpSpPr bwMode="auto">
          <a:xfrm>
            <a:off x="4960938" y="4772025"/>
            <a:ext cx="103187" cy="103188"/>
            <a:chOff x="4829174" y="1131145"/>
            <a:chExt cx="144000" cy="144000"/>
          </a:xfrm>
        </p:grpSpPr>
        <p:sp>
          <p:nvSpPr>
            <p:cNvPr id="343" name="Oval 342"/>
            <p:cNvSpPr>
              <a:spLocks noChangeAspect="1"/>
            </p:cNvSpPr>
            <p:nvPr/>
          </p:nvSpPr>
          <p:spPr>
            <a:xfrm>
              <a:off x="4829174" y="1131145"/>
              <a:ext cx="144000" cy="144000"/>
            </a:xfrm>
            <a:prstGeom prst="ellipse">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344" name="Oval 343"/>
            <p:cNvSpPr>
              <a:spLocks noChangeAspect="1"/>
            </p:cNvSpPr>
            <p:nvPr/>
          </p:nvSpPr>
          <p:spPr>
            <a:xfrm>
              <a:off x="4865174" y="1167145"/>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grpSp>
        <p:nvGrpSpPr>
          <p:cNvPr id="12577" name="Group 243"/>
          <p:cNvGrpSpPr>
            <a:grpSpLocks/>
          </p:cNvGrpSpPr>
          <p:nvPr/>
        </p:nvGrpSpPr>
        <p:grpSpPr bwMode="auto">
          <a:xfrm>
            <a:off x="5410200" y="5665788"/>
            <a:ext cx="1439863" cy="347662"/>
            <a:chOff x="867815" y="4885780"/>
            <a:chExt cx="2016000" cy="486727"/>
          </a:xfrm>
        </p:grpSpPr>
        <p:sp>
          <p:nvSpPr>
            <p:cNvPr id="319" name="Rectangle 70"/>
            <p:cNvSpPr>
              <a:spLocks noChangeArrowheads="1"/>
            </p:cNvSpPr>
            <p:nvPr/>
          </p:nvSpPr>
          <p:spPr bwMode="blackWhite">
            <a:xfrm>
              <a:off x="867815" y="4885780"/>
              <a:ext cx="2016000" cy="486727"/>
            </a:xfrm>
            <a:prstGeom prst="rect">
              <a:avLst/>
            </a:prstGeom>
            <a:gradFill>
              <a:gsLst>
                <a:gs pos="0">
                  <a:srgbClr val="3F6D8E"/>
                </a:gs>
                <a:gs pos="80000">
                  <a:srgbClr val="5590BB"/>
                </a:gs>
                <a:gs pos="100000">
                  <a:srgbClr val="5391BE"/>
                </a:gs>
              </a:gsLst>
            </a:gradFill>
            <a:ln>
              <a:headEnd/>
              <a:tailEnd/>
            </a:ln>
          </p:spPr>
          <p:style>
            <a:lnRef idx="0">
              <a:schemeClr val="accent1"/>
            </a:lnRef>
            <a:fillRef idx="3">
              <a:schemeClr val="accent1"/>
            </a:fillRef>
            <a:effectRef idx="3">
              <a:schemeClr val="accent1"/>
            </a:effectRef>
            <a:fontRef idx="minor">
              <a:schemeClr val="lt1"/>
            </a:fontRef>
          </p:style>
          <p:txBody>
            <a:bodyPr wrap="none" lIns="128016" tIns="15120" rIns="128016" bIns="64008" anchorCtr="1"/>
            <a:lstStyle/>
            <a:p>
              <a:pPr eaLnBrk="0" hangingPunct="0">
                <a:lnSpc>
                  <a:spcPct val="95000"/>
                </a:lnSpc>
                <a:defRPr/>
              </a:pPr>
              <a:r>
                <a:rPr lang="en-GB" sz="1000" b="1" dirty="0">
                  <a:solidFill>
                    <a:srgbClr val="003C69"/>
                  </a:solidFill>
                  <a:cs typeface="Arial" charset="0"/>
                </a:rPr>
                <a:t>Eligibility</a:t>
              </a:r>
              <a:endParaRPr lang="en-US" sz="1000" b="1" dirty="0">
                <a:solidFill>
                  <a:srgbClr val="003C69"/>
                </a:solidFill>
                <a:cs typeface="Arial" charset="0"/>
              </a:endParaRPr>
            </a:p>
          </p:txBody>
        </p:sp>
        <p:sp>
          <p:nvSpPr>
            <p:cNvPr id="12447" name="Rectangle 71"/>
            <p:cNvSpPr>
              <a:spLocks noChangeArrowheads="1"/>
            </p:cNvSpPr>
            <p:nvPr/>
          </p:nvSpPr>
          <p:spPr bwMode="blackWhite">
            <a:xfrm>
              <a:off x="1911207"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US" sz="900">
                  <a:solidFill>
                    <a:srgbClr val="000000"/>
                  </a:solidFill>
                </a:rPr>
                <a:t>Actions</a:t>
              </a:r>
            </a:p>
          </p:txBody>
        </p:sp>
        <p:sp>
          <p:nvSpPr>
            <p:cNvPr id="12448" name="Rectangle 71"/>
            <p:cNvSpPr>
              <a:spLocks noChangeArrowheads="1"/>
            </p:cNvSpPr>
            <p:nvPr/>
          </p:nvSpPr>
          <p:spPr bwMode="blackWhite">
            <a:xfrm>
              <a:off x="933223" y="5121582"/>
              <a:ext cx="907200" cy="201600"/>
            </a:xfrm>
            <a:prstGeom prst="rect">
              <a:avLst/>
            </a:prstGeom>
            <a:solidFill>
              <a:srgbClr val="CCECFF"/>
            </a:solidFill>
            <a:ln w="6350" algn="ctr">
              <a:solidFill>
                <a:srgbClr val="3F6D8E"/>
              </a:solidFill>
              <a:miter lim="800000"/>
              <a:headEnd/>
              <a:tailEnd/>
            </a:ln>
          </p:spPr>
          <p:txBody>
            <a:bodyPr wrap="none" anchor="ctr" anchorCtr="1"/>
            <a:lstStyle/>
            <a:p>
              <a:pPr algn="ctr" eaLnBrk="0" hangingPunct="0">
                <a:lnSpc>
                  <a:spcPct val="95000"/>
                </a:lnSpc>
              </a:pPr>
              <a:r>
                <a:rPr lang="en-GB" sz="900">
                  <a:solidFill>
                    <a:srgbClr val="000000"/>
                  </a:solidFill>
                </a:rPr>
                <a:t>Attributes</a:t>
              </a:r>
              <a:endParaRPr lang="en-US" sz="900">
                <a:solidFill>
                  <a:srgbClr val="000000"/>
                </a:solidFill>
              </a:endParaRPr>
            </a:p>
          </p:txBody>
        </p:sp>
      </p:grpSp>
      <p:grpSp>
        <p:nvGrpSpPr>
          <p:cNvPr id="12578" name="Group 276"/>
          <p:cNvGrpSpPr>
            <a:grpSpLocks/>
          </p:cNvGrpSpPr>
          <p:nvPr/>
        </p:nvGrpSpPr>
        <p:grpSpPr bwMode="auto">
          <a:xfrm>
            <a:off x="6570663" y="5638800"/>
            <a:ext cx="103187" cy="103188"/>
            <a:chOff x="4829174" y="1131145"/>
            <a:chExt cx="144000" cy="144000"/>
          </a:xfrm>
        </p:grpSpPr>
        <p:sp>
          <p:nvSpPr>
            <p:cNvPr id="333" name="Oval 332"/>
            <p:cNvSpPr>
              <a:spLocks noChangeAspect="1"/>
            </p:cNvSpPr>
            <p:nvPr/>
          </p:nvSpPr>
          <p:spPr>
            <a:xfrm>
              <a:off x="4829174" y="1131145"/>
              <a:ext cx="144000" cy="144000"/>
            </a:xfrm>
            <a:prstGeom prst="ellipse">
              <a:avLst/>
            </a:prstGeom>
            <a:solidFill>
              <a:srgbClr val="AC5600"/>
            </a:solidFill>
            <a:ln>
              <a:headEnd/>
              <a:tailEn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sp>
          <p:nvSpPr>
            <p:cNvPr id="336" name="Oval 335"/>
            <p:cNvSpPr>
              <a:spLocks noChangeAspect="1"/>
            </p:cNvSpPr>
            <p:nvPr/>
          </p:nvSpPr>
          <p:spPr>
            <a:xfrm>
              <a:off x="4865174" y="1167145"/>
              <a:ext cx="72000" cy="72000"/>
            </a:xfrm>
            <a:prstGeom prst="ellipse">
              <a:avLst/>
            </a:prstGeom>
            <a:solidFill>
              <a:schemeClr val="bg1"/>
            </a:solidFill>
            <a:ln>
              <a:headEnd/>
              <a:tailEnd/>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none" tIns="46800" anchor="ctr" anchorCtr="1"/>
            <a:lstStyle/>
            <a:p>
              <a:pPr algn="ctr" eaLnBrk="0" hangingPunct="0">
                <a:lnSpc>
                  <a:spcPct val="95000"/>
                </a:lnSpc>
                <a:defRPr/>
              </a:pPr>
              <a:endParaRPr lang="en-US" sz="1000" b="1" dirty="0">
                <a:solidFill>
                  <a:schemeClr val="bg1"/>
                </a:solidFill>
                <a:cs typeface="Arial" charset="0"/>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Effect transition="in" filter="dissolve">
                                      <p:cBhvr>
                                        <p:cTn id="7" dur="500"/>
                                        <p:tgtEl>
                                          <p:spTgt spid="255">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dissolve">
                                      <p:cBhvr>
                                        <p:cTn id="11" dur="500"/>
                                        <p:tgtEl>
                                          <p:spTgt spid="2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dissolve">
                                      <p:cBhvr>
                                        <p:cTn id="16" dur="500"/>
                                        <p:tgtEl>
                                          <p:spTgt spid="42"/>
                                        </p:tgtEl>
                                      </p:cBhvr>
                                    </p:animEffect>
                                  </p:childTnLst>
                                </p:cTn>
                              </p:par>
                            </p:childTnLst>
                          </p:cTn>
                        </p:par>
                        <p:par>
                          <p:cTn id="17" fill="hold" nodeType="afterGroup">
                            <p:stCondLst>
                              <p:cond delay="500"/>
                            </p:stCondLst>
                            <p:childTnLst>
                              <p:par>
                                <p:cTn id="18" presetID="53" presetClass="entr" presetSubtype="16" fill="hold" nodeType="afterEffect">
                                  <p:stCondLst>
                                    <p:cond delay="0"/>
                                  </p:stCondLst>
                                  <p:childTnLst>
                                    <p:set>
                                      <p:cBhvr>
                                        <p:cTn id="19" dur="1" fill="hold">
                                          <p:stCondLst>
                                            <p:cond delay="0"/>
                                          </p:stCondLst>
                                        </p:cTn>
                                        <p:tgtEl>
                                          <p:spTgt spid="150"/>
                                        </p:tgtEl>
                                        <p:attrNameLst>
                                          <p:attrName>style.visibility</p:attrName>
                                        </p:attrNameLst>
                                      </p:cBhvr>
                                      <p:to>
                                        <p:strVal val="visible"/>
                                      </p:to>
                                    </p:set>
                                    <p:anim calcmode="lin" valueType="num">
                                      <p:cBhvr>
                                        <p:cTn id="20" dur="500" fill="hold"/>
                                        <p:tgtEl>
                                          <p:spTgt spid="150"/>
                                        </p:tgtEl>
                                        <p:attrNameLst>
                                          <p:attrName>ppt_w</p:attrName>
                                        </p:attrNameLst>
                                      </p:cBhvr>
                                      <p:tavLst>
                                        <p:tav tm="0">
                                          <p:val>
                                            <p:fltVal val="0"/>
                                          </p:val>
                                        </p:tav>
                                        <p:tav tm="100000">
                                          <p:val>
                                            <p:strVal val="#ppt_w"/>
                                          </p:val>
                                        </p:tav>
                                      </p:tavLst>
                                    </p:anim>
                                    <p:anim calcmode="lin" valueType="num">
                                      <p:cBhvr>
                                        <p:cTn id="21" dur="500" fill="hold"/>
                                        <p:tgtEl>
                                          <p:spTgt spid="150"/>
                                        </p:tgtEl>
                                        <p:attrNameLst>
                                          <p:attrName>ppt_h</p:attrName>
                                        </p:attrNameLst>
                                      </p:cBhvr>
                                      <p:tavLst>
                                        <p:tav tm="0">
                                          <p:val>
                                            <p:fltVal val="0"/>
                                          </p:val>
                                        </p:tav>
                                        <p:tav tm="100000">
                                          <p:val>
                                            <p:strVal val="#ppt_h"/>
                                          </p:val>
                                        </p:tav>
                                      </p:tavLst>
                                    </p:anim>
                                    <p:animEffect transition="in" filter="fade">
                                      <p:cBhvr>
                                        <p:cTn id="22" dur="500"/>
                                        <p:tgtEl>
                                          <p:spTgt spid="150"/>
                                        </p:tgtEl>
                                      </p:cBhvr>
                                    </p:animEffect>
                                  </p:childTnLst>
                                </p:cTn>
                              </p:par>
                              <p:par>
                                <p:cTn id="23" presetID="53" presetClass="entr" presetSubtype="16" fill="hold" nodeType="withEffect">
                                  <p:stCondLst>
                                    <p:cond delay="0"/>
                                  </p:stCondLst>
                                  <p:childTnLst>
                                    <p:set>
                                      <p:cBhvr>
                                        <p:cTn id="24" dur="1" fill="hold">
                                          <p:stCondLst>
                                            <p:cond delay="0"/>
                                          </p:stCondLst>
                                        </p:cTn>
                                        <p:tgtEl>
                                          <p:spTgt spid="152"/>
                                        </p:tgtEl>
                                        <p:attrNameLst>
                                          <p:attrName>style.visibility</p:attrName>
                                        </p:attrNameLst>
                                      </p:cBhvr>
                                      <p:to>
                                        <p:strVal val="visible"/>
                                      </p:to>
                                    </p:set>
                                    <p:anim calcmode="lin" valueType="num">
                                      <p:cBhvr>
                                        <p:cTn id="25" dur="500" fill="hold"/>
                                        <p:tgtEl>
                                          <p:spTgt spid="152"/>
                                        </p:tgtEl>
                                        <p:attrNameLst>
                                          <p:attrName>ppt_w</p:attrName>
                                        </p:attrNameLst>
                                      </p:cBhvr>
                                      <p:tavLst>
                                        <p:tav tm="0">
                                          <p:val>
                                            <p:fltVal val="0"/>
                                          </p:val>
                                        </p:tav>
                                        <p:tav tm="100000">
                                          <p:val>
                                            <p:strVal val="#ppt_w"/>
                                          </p:val>
                                        </p:tav>
                                      </p:tavLst>
                                    </p:anim>
                                    <p:anim calcmode="lin" valueType="num">
                                      <p:cBhvr>
                                        <p:cTn id="26" dur="500" fill="hold"/>
                                        <p:tgtEl>
                                          <p:spTgt spid="152"/>
                                        </p:tgtEl>
                                        <p:attrNameLst>
                                          <p:attrName>ppt_h</p:attrName>
                                        </p:attrNameLst>
                                      </p:cBhvr>
                                      <p:tavLst>
                                        <p:tav tm="0">
                                          <p:val>
                                            <p:fltVal val="0"/>
                                          </p:val>
                                        </p:tav>
                                        <p:tav tm="100000">
                                          <p:val>
                                            <p:strVal val="#ppt_h"/>
                                          </p:val>
                                        </p:tav>
                                      </p:tavLst>
                                    </p:anim>
                                    <p:animEffect transition="in" filter="fade">
                                      <p:cBhvr>
                                        <p:cTn id="27" dur="500"/>
                                        <p:tgtEl>
                                          <p:spTgt spid="152"/>
                                        </p:tgtEl>
                                      </p:cBhvr>
                                    </p:animEffect>
                                  </p:childTnLst>
                                </p:cTn>
                              </p:par>
                              <p:par>
                                <p:cTn id="28" presetID="53" presetClass="entr" presetSubtype="16" fill="hold" nodeType="withEffect">
                                  <p:stCondLst>
                                    <p:cond delay="0"/>
                                  </p:stCondLst>
                                  <p:childTnLst>
                                    <p:set>
                                      <p:cBhvr>
                                        <p:cTn id="29" dur="1" fill="hold">
                                          <p:stCondLst>
                                            <p:cond delay="0"/>
                                          </p:stCondLst>
                                        </p:cTn>
                                        <p:tgtEl>
                                          <p:spTgt spid="154"/>
                                        </p:tgtEl>
                                        <p:attrNameLst>
                                          <p:attrName>style.visibility</p:attrName>
                                        </p:attrNameLst>
                                      </p:cBhvr>
                                      <p:to>
                                        <p:strVal val="visible"/>
                                      </p:to>
                                    </p:set>
                                    <p:anim calcmode="lin" valueType="num">
                                      <p:cBhvr>
                                        <p:cTn id="30" dur="500" fill="hold"/>
                                        <p:tgtEl>
                                          <p:spTgt spid="154"/>
                                        </p:tgtEl>
                                        <p:attrNameLst>
                                          <p:attrName>ppt_w</p:attrName>
                                        </p:attrNameLst>
                                      </p:cBhvr>
                                      <p:tavLst>
                                        <p:tav tm="0">
                                          <p:val>
                                            <p:fltVal val="0"/>
                                          </p:val>
                                        </p:tav>
                                        <p:tav tm="100000">
                                          <p:val>
                                            <p:strVal val="#ppt_w"/>
                                          </p:val>
                                        </p:tav>
                                      </p:tavLst>
                                    </p:anim>
                                    <p:anim calcmode="lin" valueType="num">
                                      <p:cBhvr>
                                        <p:cTn id="31" dur="500" fill="hold"/>
                                        <p:tgtEl>
                                          <p:spTgt spid="154"/>
                                        </p:tgtEl>
                                        <p:attrNameLst>
                                          <p:attrName>ppt_h</p:attrName>
                                        </p:attrNameLst>
                                      </p:cBhvr>
                                      <p:tavLst>
                                        <p:tav tm="0">
                                          <p:val>
                                            <p:fltVal val="0"/>
                                          </p:val>
                                        </p:tav>
                                        <p:tav tm="100000">
                                          <p:val>
                                            <p:strVal val="#ppt_h"/>
                                          </p:val>
                                        </p:tav>
                                      </p:tavLst>
                                    </p:anim>
                                    <p:animEffect transition="in" filter="fade">
                                      <p:cBhvr>
                                        <p:cTn id="32" dur="500"/>
                                        <p:tgtEl>
                                          <p:spTgt spid="154"/>
                                        </p:tgtEl>
                                      </p:cBhvr>
                                    </p:animEffect>
                                  </p:childTnLst>
                                </p:cTn>
                              </p:par>
                              <p:par>
                                <p:cTn id="33" presetID="53" presetClass="entr" presetSubtype="16" fill="hold" nodeType="withEffect">
                                  <p:stCondLst>
                                    <p:cond delay="0"/>
                                  </p:stCondLst>
                                  <p:childTnLst>
                                    <p:set>
                                      <p:cBhvr>
                                        <p:cTn id="34" dur="1" fill="hold">
                                          <p:stCondLst>
                                            <p:cond delay="0"/>
                                          </p:stCondLst>
                                        </p:cTn>
                                        <p:tgtEl>
                                          <p:spTgt spid="174"/>
                                        </p:tgtEl>
                                        <p:attrNameLst>
                                          <p:attrName>style.visibility</p:attrName>
                                        </p:attrNameLst>
                                      </p:cBhvr>
                                      <p:to>
                                        <p:strVal val="visible"/>
                                      </p:to>
                                    </p:set>
                                    <p:anim calcmode="lin" valueType="num">
                                      <p:cBhvr>
                                        <p:cTn id="35" dur="500" fill="hold"/>
                                        <p:tgtEl>
                                          <p:spTgt spid="174"/>
                                        </p:tgtEl>
                                        <p:attrNameLst>
                                          <p:attrName>ppt_w</p:attrName>
                                        </p:attrNameLst>
                                      </p:cBhvr>
                                      <p:tavLst>
                                        <p:tav tm="0">
                                          <p:val>
                                            <p:fltVal val="0"/>
                                          </p:val>
                                        </p:tav>
                                        <p:tav tm="100000">
                                          <p:val>
                                            <p:strVal val="#ppt_w"/>
                                          </p:val>
                                        </p:tav>
                                      </p:tavLst>
                                    </p:anim>
                                    <p:anim calcmode="lin" valueType="num">
                                      <p:cBhvr>
                                        <p:cTn id="36" dur="500" fill="hold"/>
                                        <p:tgtEl>
                                          <p:spTgt spid="174"/>
                                        </p:tgtEl>
                                        <p:attrNameLst>
                                          <p:attrName>ppt_h</p:attrName>
                                        </p:attrNameLst>
                                      </p:cBhvr>
                                      <p:tavLst>
                                        <p:tav tm="0">
                                          <p:val>
                                            <p:fltVal val="0"/>
                                          </p:val>
                                        </p:tav>
                                        <p:tav tm="100000">
                                          <p:val>
                                            <p:strVal val="#ppt_h"/>
                                          </p:val>
                                        </p:tav>
                                      </p:tavLst>
                                    </p:anim>
                                    <p:animEffect transition="in" filter="fade">
                                      <p:cBhvr>
                                        <p:cTn id="37" dur="500"/>
                                        <p:tgtEl>
                                          <p:spTgt spid="174"/>
                                        </p:tgtEl>
                                      </p:cBhvr>
                                    </p:animEffect>
                                  </p:childTnLst>
                                </p:cTn>
                              </p:par>
                              <p:par>
                                <p:cTn id="38" presetID="53" presetClass="entr" presetSubtype="16" fill="hold" nodeType="withEffect">
                                  <p:stCondLst>
                                    <p:cond delay="0"/>
                                  </p:stCondLst>
                                  <p:childTnLst>
                                    <p:set>
                                      <p:cBhvr>
                                        <p:cTn id="39" dur="1" fill="hold">
                                          <p:stCondLst>
                                            <p:cond delay="0"/>
                                          </p:stCondLst>
                                        </p:cTn>
                                        <p:tgtEl>
                                          <p:spTgt spid="254"/>
                                        </p:tgtEl>
                                        <p:attrNameLst>
                                          <p:attrName>style.visibility</p:attrName>
                                        </p:attrNameLst>
                                      </p:cBhvr>
                                      <p:to>
                                        <p:strVal val="visible"/>
                                      </p:to>
                                    </p:set>
                                    <p:anim calcmode="lin" valueType="num">
                                      <p:cBhvr>
                                        <p:cTn id="40" dur="500" fill="hold"/>
                                        <p:tgtEl>
                                          <p:spTgt spid="254"/>
                                        </p:tgtEl>
                                        <p:attrNameLst>
                                          <p:attrName>ppt_w</p:attrName>
                                        </p:attrNameLst>
                                      </p:cBhvr>
                                      <p:tavLst>
                                        <p:tav tm="0">
                                          <p:val>
                                            <p:fltVal val="0"/>
                                          </p:val>
                                        </p:tav>
                                        <p:tav tm="100000">
                                          <p:val>
                                            <p:strVal val="#ppt_w"/>
                                          </p:val>
                                        </p:tav>
                                      </p:tavLst>
                                    </p:anim>
                                    <p:anim calcmode="lin" valueType="num">
                                      <p:cBhvr>
                                        <p:cTn id="41" dur="500" fill="hold"/>
                                        <p:tgtEl>
                                          <p:spTgt spid="254"/>
                                        </p:tgtEl>
                                        <p:attrNameLst>
                                          <p:attrName>ppt_h</p:attrName>
                                        </p:attrNameLst>
                                      </p:cBhvr>
                                      <p:tavLst>
                                        <p:tav tm="0">
                                          <p:val>
                                            <p:fltVal val="0"/>
                                          </p:val>
                                        </p:tav>
                                        <p:tav tm="100000">
                                          <p:val>
                                            <p:strVal val="#ppt_h"/>
                                          </p:val>
                                        </p:tav>
                                      </p:tavLst>
                                    </p:anim>
                                    <p:animEffect transition="in" filter="fade">
                                      <p:cBhvr>
                                        <p:cTn id="42" dur="500"/>
                                        <p:tgtEl>
                                          <p:spTgt spid="254"/>
                                        </p:tgtEl>
                                      </p:cBhvr>
                                    </p:animEffect>
                                  </p:childTnLst>
                                </p:cTn>
                              </p:par>
                              <p:par>
                                <p:cTn id="43" presetID="53" presetClass="entr" presetSubtype="16" fill="hold" nodeType="withEffect">
                                  <p:stCondLst>
                                    <p:cond delay="0"/>
                                  </p:stCondLst>
                                  <p:childTnLst>
                                    <p:set>
                                      <p:cBhvr>
                                        <p:cTn id="44" dur="1" fill="hold">
                                          <p:stCondLst>
                                            <p:cond delay="0"/>
                                          </p:stCondLst>
                                        </p:cTn>
                                        <p:tgtEl>
                                          <p:spTgt spid="223"/>
                                        </p:tgtEl>
                                        <p:attrNameLst>
                                          <p:attrName>style.visibility</p:attrName>
                                        </p:attrNameLst>
                                      </p:cBhvr>
                                      <p:to>
                                        <p:strVal val="visible"/>
                                      </p:to>
                                    </p:set>
                                    <p:anim calcmode="lin" valueType="num">
                                      <p:cBhvr>
                                        <p:cTn id="45" dur="500" fill="hold"/>
                                        <p:tgtEl>
                                          <p:spTgt spid="223"/>
                                        </p:tgtEl>
                                        <p:attrNameLst>
                                          <p:attrName>ppt_w</p:attrName>
                                        </p:attrNameLst>
                                      </p:cBhvr>
                                      <p:tavLst>
                                        <p:tav tm="0">
                                          <p:val>
                                            <p:fltVal val="0"/>
                                          </p:val>
                                        </p:tav>
                                        <p:tav tm="100000">
                                          <p:val>
                                            <p:strVal val="#ppt_w"/>
                                          </p:val>
                                        </p:tav>
                                      </p:tavLst>
                                    </p:anim>
                                    <p:anim calcmode="lin" valueType="num">
                                      <p:cBhvr>
                                        <p:cTn id="46" dur="500" fill="hold"/>
                                        <p:tgtEl>
                                          <p:spTgt spid="223"/>
                                        </p:tgtEl>
                                        <p:attrNameLst>
                                          <p:attrName>ppt_h</p:attrName>
                                        </p:attrNameLst>
                                      </p:cBhvr>
                                      <p:tavLst>
                                        <p:tav tm="0">
                                          <p:val>
                                            <p:fltVal val="0"/>
                                          </p:val>
                                        </p:tav>
                                        <p:tav tm="100000">
                                          <p:val>
                                            <p:strVal val="#ppt_h"/>
                                          </p:val>
                                        </p:tav>
                                      </p:tavLst>
                                    </p:anim>
                                    <p:animEffect transition="in" filter="fade">
                                      <p:cBhvr>
                                        <p:cTn id="47" dur="500"/>
                                        <p:tgtEl>
                                          <p:spTgt spid="223"/>
                                        </p:tgtEl>
                                      </p:cBhvr>
                                    </p:animEffect>
                                  </p:childTnLst>
                                </p:cTn>
                              </p:par>
                              <p:par>
                                <p:cTn id="48" presetID="53" presetClass="entr" presetSubtype="16" fill="hold" nodeType="withEffect">
                                  <p:stCondLst>
                                    <p:cond delay="0"/>
                                  </p:stCondLst>
                                  <p:childTnLst>
                                    <p:set>
                                      <p:cBhvr>
                                        <p:cTn id="49" dur="1" fill="hold">
                                          <p:stCondLst>
                                            <p:cond delay="0"/>
                                          </p:stCondLst>
                                        </p:cTn>
                                        <p:tgtEl>
                                          <p:spTgt spid="221"/>
                                        </p:tgtEl>
                                        <p:attrNameLst>
                                          <p:attrName>style.visibility</p:attrName>
                                        </p:attrNameLst>
                                      </p:cBhvr>
                                      <p:to>
                                        <p:strVal val="visible"/>
                                      </p:to>
                                    </p:set>
                                    <p:anim calcmode="lin" valueType="num">
                                      <p:cBhvr>
                                        <p:cTn id="50" dur="500" fill="hold"/>
                                        <p:tgtEl>
                                          <p:spTgt spid="221"/>
                                        </p:tgtEl>
                                        <p:attrNameLst>
                                          <p:attrName>ppt_w</p:attrName>
                                        </p:attrNameLst>
                                      </p:cBhvr>
                                      <p:tavLst>
                                        <p:tav tm="0">
                                          <p:val>
                                            <p:fltVal val="0"/>
                                          </p:val>
                                        </p:tav>
                                        <p:tav tm="100000">
                                          <p:val>
                                            <p:strVal val="#ppt_w"/>
                                          </p:val>
                                        </p:tav>
                                      </p:tavLst>
                                    </p:anim>
                                    <p:anim calcmode="lin" valueType="num">
                                      <p:cBhvr>
                                        <p:cTn id="51" dur="500" fill="hold"/>
                                        <p:tgtEl>
                                          <p:spTgt spid="221"/>
                                        </p:tgtEl>
                                        <p:attrNameLst>
                                          <p:attrName>ppt_h</p:attrName>
                                        </p:attrNameLst>
                                      </p:cBhvr>
                                      <p:tavLst>
                                        <p:tav tm="0">
                                          <p:val>
                                            <p:fltVal val="0"/>
                                          </p:val>
                                        </p:tav>
                                        <p:tav tm="100000">
                                          <p:val>
                                            <p:strVal val="#ppt_h"/>
                                          </p:val>
                                        </p:tav>
                                      </p:tavLst>
                                    </p:anim>
                                    <p:animEffect transition="in" filter="fade">
                                      <p:cBhvr>
                                        <p:cTn id="52" dur="500"/>
                                        <p:tgtEl>
                                          <p:spTgt spid="221"/>
                                        </p:tgtEl>
                                      </p:cBhvr>
                                    </p:animEffect>
                                  </p:childTnLst>
                                </p:cTn>
                              </p:par>
                            </p:childTnLst>
                          </p:cTn>
                        </p:par>
                        <p:par>
                          <p:cTn id="53" fill="hold" nodeType="afterGroup">
                            <p:stCondLst>
                              <p:cond delay="1000"/>
                            </p:stCondLst>
                            <p:childTnLst>
                              <p:par>
                                <p:cTn id="54" presetID="53" presetClass="entr" presetSubtype="16" fill="hold" nodeType="afterEffect">
                                  <p:stCondLst>
                                    <p:cond delay="0"/>
                                  </p:stCondLst>
                                  <p:childTnLst>
                                    <p:set>
                                      <p:cBhvr>
                                        <p:cTn id="55" dur="1" fill="hold">
                                          <p:stCondLst>
                                            <p:cond delay="0"/>
                                          </p:stCondLst>
                                        </p:cTn>
                                        <p:tgtEl>
                                          <p:spTgt spid="55"/>
                                        </p:tgtEl>
                                        <p:attrNameLst>
                                          <p:attrName>style.visibility</p:attrName>
                                        </p:attrNameLst>
                                      </p:cBhvr>
                                      <p:to>
                                        <p:strVal val="visible"/>
                                      </p:to>
                                    </p:set>
                                    <p:anim calcmode="lin" valueType="num">
                                      <p:cBhvr>
                                        <p:cTn id="56" dur="500" fill="hold"/>
                                        <p:tgtEl>
                                          <p:spTgt spid="55"/>
                                        </p:tgtEl>
                                        <p:attrNameLst>
                                          <p:attrName>ppt_w</p:attrName>
                                        </p:attrNameLst>
                                      </p:cBhvr>
                                      <p:tavLst>
                                        <p:tav tm="0">
                                          <p:val>
                                            <p:fltVal val="0"/>
                                          </p:val>
                                        </p:tav>
                                        <p:tav tm="100000">
                                          <p:val>
                                            <p:strVal val="#ppt_w"/>
                                          </p:val>
                                        </p:tav>
                                      </p:tavLst>
                                    </p:anim>
                                    <p:anim calcmode="lin" valueType="num">
                                      <p:cBhvr>
                                        <p:cTn id="57" dur="500" fill="hold"/>
                                        <p:tgtEl>
                                          <p:spTgt spid="55"/>
                                        </p:tgtEl>
                                        <p:attrNameLst>
                                          <p:attrName>ppt_h</p:attrName>
                                        </p:attrNameLst>
                                      </p:cBhvr>
                                      <p:tavLst>
                                        <p:tav tm="0">
                                          <p:val>
                                            <p:fltVal val="0"/>
                                          </p:val>
                                        </p:tav>
                                        <p:tav tm="100000">
                                          <p:val>
                                            <p:strVal val="#ppt_h"/>
                                          </p:val>
                                        </p:tav>
                                      </p:tavLst>
                                    </p:anim>
                                    <p:animEffect transition="in" filter="fade">
                                      <p:cBhvr>
                                        <p:cTn id="58" dur="500"/>
                                        <p:tgtEl>
                                          <p:spTgt spid="55"/>
                                        </p:tgtEl>
                                      </p:cBhvr>
                                    </p:animEffect>
                                  </p:childTnLst>
                                </p:cTn>
                              </p:par>
                              <p:par>
                                <p:cTn id="59" presetID="53" presetClass="entr" presetSubtype="16"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anim calcmode="lin" valueType="num">
                                      <p:cBhvr>
                                        <p:cTn id="61" dur="500" fill="hold"/>
                                        <p:tgtEl>
                                          <p:spTgt spid="52"/>
                                        </p:tgtEl>
                                        <p:attrNameLst>
                                          <p:attrName>ppt_w</p:attrName>
                                        </p:attrNameLst>
                                      </p:cBhvr>
                                      <p:tavLst>
                                        <p:tav tm="0">
                                          <p:val>
                                            <p:fltVal val="0"/>
                                          </p:val>
                                        </p:tav>
                                        <p:tav tm="100000">
                                          <p:val>
                                            <p:strVal val="#ppt_w"/>
                                          </p:val>
                                        </p:tav>
                                      </p:tavLst>
                                    </p:anim>
                                    <p:anim calcmode="lin" valueType="num">
                                      <p:cBhvr>
                                        <p:cTn id="62" dur="500" fill="hold"/>
                                        <p:tgtEl>
                                          <p:spTgt spid="52"/>
                                        </p:tgtEl>
                                        <p:attrNameLst>
                                          <p:attrName>ppt_h</p:attrName>
                                        </p:attrNameLst>
                                      </p:cBhvr>
                                      <p:tavLst>
                                        <p:tav tm="0">
                                          <p:val>
                                            <p:fltVal val="0"/>
                                          </p:val>
                                        </p:tav>
                                        <p:tav tm="100000">
                                          <p:val>
                                            <p:strVal val="#ppt_h"/>
                                          </p:val>
                                        </p:tav>
                                      </p:tavLst>
                                    </p:anim>
                                    <p:animEffect transition="in" filter="fade">
                                      <p:cBhvr>
                                        <p:cTn id="63" dur="500"/>
                                        <p:tgtEl>
                                          <p:spTgt spid="52"/>
                                        </p:tgtEl>
                                      </p:cBhvr>
                                    </p:animEffect>
                                  </p:childTnLst>
                                </p:cTn>
                              </p:par>
                              <p:par>
                                <p:cTn id="64" presetID="53" presetClass="entr" presetSubtype="16" fill="hold" nodeType="withEffect">
                                  <p:stCondLst>
                                    <p:cond delay="0"/>
                                  </p:stCondLst>
                                  <p:childTnLst>
                                    <p:set>
                                      <p:cBhvr>
                                        <p:cTn id="65" dur="1" fill="hold">
                                          <p:stCondLst>
                                            <p:cond delay="0"/>
                                          </p:stCondLst>
                                        </p:cTn>
                                        <p:tgtEl>
                                          <p:spTgt spid="39"/>
                                        </p:tgtEl>
                                        <p:attrNameLst>
                                          <p:attrName>style.visibility</p:attrName>
                                        </p:attrNameLst>
                                      </p:cBhvr>
                                      <p:to>
                                        <p:strVal val="visible"/>
                                      </p:to>
                                    </p:set>
                                    <p:anim calcmode="lin" valueType="num">
                                      <p:cBhvr>
                                        <p:cTn id="66" dur="500" fill="hold"/>
                                        <p:tgtEl>
                                          <p:spTgt spid="39"/>
                                        </p:tgtEl>
                                        <p:attrNameLst>
                                          <p:attrName>ppt_w</p:attrName>
                                        </p:attrNameLst>
                                      </p:cBhvr>
                                      <p:tavLst>
                                        <p:tav tm="0">
                                          <p:val>
                                            <p:fltVal val="0"/>
                                          </p:val>
                                        </p:tav>
                                        <p:tav tm="100000">
                                          <p:val>
                                            <p:strVal val="#ppt_w"/>
                                          </p:val>
                                        </p:tav>
                                      </p:tavLst>
                                    </p:anim>
                                    <p:anim calcmode="lin" valueType="num">
                                      <p:cBhvr>
                                        <p:cTn id="67" dur="500" fill="hold"/>
                                        <p:tgtEl>
                                          <p:spTgt spid="39"/>
                                        </p:tgtEl>
                                        <p:attrNameLst>
                                          <p:attrName>ppt_h</p:attrName>
                                        </p:attrNameLst>
                                      </p:cBhvr>
                                      <p:tavLst>
                                        <p:tav tm="0">
                                          <p:val>
                                            <p:fltVal val="0"/>
                                          </p:val>
                                        </p:tav>
                                        <p:tav tm="100000">
                                          <p:val>
                                            <p:strVal val="#ppt_h"/>
                                          </p:val>
                                        </p:tav>
                                      </p:tavLst>
                                    </p:anim>
                                    <p:animEffect transition="in" filter="fade">
                                      <p:cBhvr>
                                        <p:cTn id="68" dur="500"/>
                                        <p:tgtEl>
                                          <p:spTgt spid="39"/>
                                        </p:tgtEl>
                                      </p:cBhvr>
                                    </p:animEffect>
                                  </p:childTnLst>
                                </p:cTn>
                              </p:par>
                              <p:par>
                                <p:cTn id="69" presetID="53" presetClass="entr" presetSubtype="16"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p:cTn id="71" dur="500" fill="hold"/>
                                        <p:tgtEl>
                                          <p:spTgt spid="35"/>
                                        </p:tgtEl>
                                        <p:attrNameLst>
                                          <p:attrName>ppt_w</p:attrName>
                                        </p:attrNameLst>
                                      </p:cBhvr>
                                      <p:tavLst>
                                        <p:tav tm="0">
                                          <p:val>
                                            <p:fltVal val="0"/>
                                          </p:val>
                                        </p:tav>
                                        <p:tav tm="100000">
                                          <p:val>
                                            <p:strVal val="#ppt_w"/>
                                          </p:val>
                                        </p:tav>
                                      </p:tavLst>
                                    </p:anim>
                                    <p:anim calcmode="lin" valueType="num">
                                      <p:cBhvr>
                                        <p:cTn id="72" dur="500" fill="hold"/>
                                        <p:tgtEl>
                                          <p:spTgt spid="35"/>
                                        </p:tgtEl>
                                        <p:attrNameLst>
                                          <p:attrName>ppt_h</p:attrName>
                                        </p:attrNameLst>
                                      </p:cBhvr>
                                      <p:tavLst>
                                        <p:tav tm="0">
                                          <p:val>
                                            <p:fltVal val="0"/>
                                          </p:val>
                                        </p:tav>
                                        <p:tav tm="100000">
                                          <p:val>
                                            <p:strVal val="#ppt_h"/>
                                          </p:val>
                                        </p:tav>
                                      </p:tavLst>
                                    </p:anim>
                                    <p:animEffect transition="in" filter="fade">
                                      <p:cBhvr>
                                        <p:cTn id="73" dur="500"/>
                                        <p:tgtEl>
                                          <p:spTgt spid="35"/>
                                        </p:tgtEl>
                                      </p:cBhvr>
                                    </p:animEffect>
                                  </p:childTnLst>
                                </p:cTn>
                              </p:par>
                              <p:par>
                                <p:cTn id="74" presetID="53" presetClass="entr" presetSubtype="16" fill="hold" nodeType="with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p:cTn id="76" dur="500" fill="hold"/>
                                        <p:tgtEl>
                                          <p:spTgt spid="37"/>
                                        </p:tgtEl>
                                        <p:attrNameLst>
                                          <p:attrName>ppt_w</p:attrName>
                                        </p:attrNameLst>
                                      </p:cBhvr>
                                      <p:tavLst>
                                        <p:tav tm="0">
                                          <p:val>
                                            <p:fltVal val="0"/>
                                          </p:val>
                                        </p:tav>
                                        <p:tav tm="100000">
                                          <p:val>
                                            <p:strVal val="#ppt_w"/>
                                          </p:val>
                                        </p:tav>
                                      </p:tavLst>
                                    </p:anim>
                                    <p:anim calcmode="lin" valueType="num">
                                      <p:cBhvr>
                                        <p:cTn id="77" dur="500" fill="hold"/>
                                        <p:tgtEl>
                                          <p:spTgt spid="37"/>
                                        </p:tgtEl>
                                        <p:attrNameLst>
                                          <p:attrName>ppt_h</p:attrName>
                                        </p:attrNameLst>
                                      </p:cBhvr>
                                      <p:tavLst>
                                        <p:tav tm="0">
                                          <p:val>
                                            <p:fltVal val="0"/>
                                          </p:val>
                                        </p:tav>
                                        <p:tav tm="100000">
                                          <p:val>
                                            <p:strVal val="#ppt_h"/>
                                          </p:val>
                                        </p:tav>
                                      </p:tavLst>
                                    </p:anim>
                                    <p:animEffect transition="in" filter="fade">
                                      <p:cBhvr>
                                        <p:cTn id="78" dur="500"/>
                                        <p:tgtEl>
                                          <p:spTgt spid="37"/>
                                        </p:tgtEl>
                                      </p:cBhvr>
                                    </p:animEffect>
                                  </p:childTnLst>
                                </p:cTn>
                              </p:par>
                              <p:par>
                                <p:cTn id="79" presetID="53" presetClass="entr" presetSubtype="16"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anim calcmode="lin" valueType="num">
                                      <p:cBhvr>
                                        <p:cTn id="81" dur="500" fill="hold"/>
                                        <p:tgtEl>
                                          <p:spTgt spid="41"/>
                                        </p:tgtEl>
                                        <p:attrNameLst>
                                          <p:attrName>ppt_w</p:attrName>
                                        </p:attrNameLst>
                                      </p:cBhvr>
                                      <p:tavLst>
                                        <p:tav tm="0">
                                          <p:val>
                                            <p:fltVal val="0"/>
                                          </p:val>
                                        </p:tav>
                                        <p:tav tm="100000">
                                          <p:val>
                                            <p:strVal val="#ppt_w"/>
                                          </p:val>
                                        </p:tav>
                                      </p:tavLst>
                                    </p:anim>
                                    <p:anim calcmode="lin" valueType="num">
                                      <p:cBhvr>
                                        <p:cTn id="82" dur="500" fill="hold"/>
                                        <p:tgtEl>
                                          <p:spTgt spid="41"/>
                                        </p:tgtEl>
                                        <p:attrNameLst>
                                          <p:attrName>ppt_h</p:attrName>
                                        </p:attrNameLst>
                                      </p:cBhvr>
                                      <p:tavLst>
                                        <p:tav tm="0">
                                          <p:val>
                                            <p:fltVal val="0"/>
                                          </p:val>
                                        </p:tav>
                                        <p:tav tm="100000">
                                          <p:val>
                                            <p:strVal val="#ppt_h"/>
                                          </p:val>
                                        </p:tav>
                                      </p:tavLst>
                                    </p:anim>
                                    <p:animEffect transition="in" filter="fade">
                                      <p:cBhvr>
                                        <p:cTn id="83" dur="500"/>
                                        <p:tgtEl>
                                          <p:spTgt spid="41"/>
                                        </p:tgtEl>
                                      </p:cBhvr>
                                    </p:animEffect>
                                  </p:childTnLst>
                                </p:cTn>
                              </p:par>
                              <p:par>
                                <p:cTn id="84" presetID="53" presetClass="entr" presetSubtype="16" fill="hold" nodeType="withEffect">
                                  <p:stCondLst>
                                    <p:cond delay="0"/>
                                  </p:stCondLst>
                                  <p:childTnLst>
                                    <p:set>
                                      <p:cBhvr>
                                        <p:cTn id="85" dur="1" fill="hold">
                                          <p:stCondLst>
                                            <p:cond delay="0"/>
                                          </p:stCondLst>
                                        </p:cTn>
                                        <p:tgtEl>
                                          <p:spTgt spid="59"/>
                                        </p:tgtEl>
                                        <p:attrNameLst>
                                          <p:attrName>style.visibility</p:attrName>
                                        </p:attrNameLst>
                                      </p:cBhvr>
                                      <p:to>
                                        <p:strVal val="visible"/>
                                      </p:to>
                                    </p:set>
                                    <p:anim calcmode="lin" valueType="num">
                                      <p:cBhvr>
                                        <p:cTn id="86" dur="500" fill="hold"/>
                                        <p:tgtEl>
                                          <p:spTgt spid="59"/>
                                        </p:tgtEl>
                                        <p:attrNameLst>
                                          <p:attrName>ppt_w</p:attrName>
                                        </p:attrNameLst>
                                      </p:cBhvr>
                                      <p:tavLst>
                                        <p:tav tm="0">
                                          <p:val>
                                            <p:fltVal val="0"/>
                                          </p:val>
                                        </p:tav>
                                        <p:tav tm="100000">
                                          <p:val>
                                            <p:strVal val="#ppt_w"/>
                                          </p:val>
                                        </p:tav>
                                      </p:tavLst>
                                    </p:anim>
                                    <p:anim calcmode="lin" valueType="num">
                                      <p:cBhvr>
                                        <p:cTn id="87" dur="500" fill="hold"/>
                                        <p:tgtEl>
                                          <p:spTgt spid="59"/>
                                        </p:tgtEl>
                                        <p:attrNameLst>
                                          <p:attrName>ppt_h</p:attrName>
                                        </p:attrNameLst>
                                      </p:cBhvr>
                                      <p:tavLst>
                                        <p:tav tm="0">
                                          <p:val>
                                            <p:fltVal val="0"/>
                                          </p:val>
                                        </p:tav>
                                        <p:tav tm="100000">
                                          <p:val>
                                            <p:strVal val="#ppt_h"/>
                                          </p:val>
                                        </p:tav>
                                      </p:tavLst>
                                    </p:anim>
                                    <p:animEffect transition="in" filter="fade">
                                      <p:cBhvr>
                                        <p:cTn id="88" dur="500"/>
                                        <p:tgtEl>
                                          <p:spTgt spid="59"/>
                                        </p:tgtEl>
                                      </p:cBhvr>
                                    </p:animEffect>
                                  </p:childTnLst>
                                </p:cTn>
                              </p:par>
                              <p:par>
                                <p:cTn id="89" presetID="53" presetClass="entr" presetSubtype="16" fill="hold" nodeType="withEffect">
                                  <p:stCondLst>
                                    <p:cond delay="0"/>
                                  </p:stCondLst>
                                  <p:childTnLst>
                                    <p:set>
                                      <p:cBhvr>
                                        <p:cTn id="90" dur="1" fill="hold">
                                          <p:stCondLst>
                                            <p:cond delay="0"/>
                                          </p:stCondLst>
                                        </p:cTn>
                                        <p:tgtEl>
                                          <p:spTgt spid="58"/>
                                        </p:tgtEl>
                                        <p:attrNameLst>
                                          <p:attrName>style.visibility</p:attrName>
                                        </p:attrNameLst>
                                      </p:cBhvr>
                                      <p:to>
                                        <p:strVal val="visible"/>
                                      </p:to>
                                    </p:set>
                                    <p:anim calcmode="lin" valueType="num">
                                      <p:cBhvr>
                                        <p:cTn id="91" dur="500" fill="hold"/>
                                        <p:tgtEl>
                                          <p:spTgt spid="58"/>
                                        </p:tgtEl>
                                        <p:attrNameLst>
                                          <p:attrName>ppt_w</p:attrName>
                                        </p:attrNameLst>
                                      </p:cBhvr>
                                      <p:tavLst>
                                        <p:tav tm="0">
                                          <p:val>
                                            <p:fltVal val="0"/>
                                          </p:val>
                                        </p:tav>
                                        <p:tav tm="100000">
                                          <p:val>
                                            <p:strVal val="#ppt_w"/>
                                          </p:val>
                                        </p:tav>
                                      </p:tavLst>
                                    </p:anim>
                                    <p:anim calcmode="lin" valueType="num">
                                      <p:cBhvr>
                                        <p:cTn id="92" dur="500" fill="hold"/>
                                        <p:tgtEl>
                                          <p:spTgt spid="58"/>
                                        </p:tgtEl>
                                        <p:attrNameLst>
                                          <p:attrName>ppt_h</p:attrName>
                                        </p:attrNameLst>
                                      </p:cBhvr>
                                      <p:tavLst>
                                        <p:tav tm="0">
                                          <p:val>
                                            <p:fltVal val="0"/>
                                          </p:val>
                                        </p:tav>
                                        <p:tav tm="100000">
                                          <p:val>
                                            <p:strVal val="#ppt_h"/>
                                          </p:val>
                                        </p:tav>
                                      </p:tavLst>
                                    </p:anim>
                                    <p:animEffect transition="in" filter="fade">
                                      <p:cBhvr>
                                        <p:cTn id="93" dur="500"/>
                                        <p:tgtEl>
                                          <p:spTgt spid="58"/>
                                        </p:tgtEl>
                                      </p:cBhvr>
                                    </p:animEffect>
                                  </p:childTnLst>
                                </p:cTn>
                              </p:par>
                              <p:par>
                                <p:cTn id="94" presetID="53" presetClass="entr" presetSubtype="16" fill="hold" nodeType="withEffect">
                                  <p:stCondLst>
                                    <p:cond delay="0"/>
                                  </p:stCondLst>
                                  <p:childTnLst>
                                    <p:set>
                                      <p:cBhvr>
                                        <p:cTn id="95" dur="1" fill="hold">
                                          <p:stCondLst>
                                            <p:cond delay="0"/>
                                          </p:stCondLst>
                                        </p:cTn>
                                        <p:tgtEl>
                                          <p:spTgt spid="51"/>
                                        </p:tgtEl>
                                        <p:attrNameLst>
                                          <p:attrName>style.visibility</p:attrName>
                                        </p:attrNameLst>
                                      </p:cBhvr>
                                      <p:to>
                                        <p:strVal val="visible"/>
                                      </p:to>
                                    </p:set>
                                    <p:anim calcmode="lin" valueType="num">
                                      <p:cBhvr>
                                        <p:cTn id="96" dur="500" fill="hold"/>
                                        <p:tgtEl>
                                          <p:spTgt spid="51"/>
                                        </p:tgtEl>
                                        <p:attrNameLst>
                                          <p:attrName>ppt_w</p:attrName>
                                        </p:attrNameLst>
                                      </p:cBhvr>
                                      <p:tavLst>
                                        <p:tav tm="0">
                                          <p:val>
                                            <p:fltVal val="0"/>
                                          </p:val>
                                        </p:tav>
                                        <p:tav tm="100000">
                                          <p:val>
                                            <p:strVal val="#ppt_w"/>
                                          </p:val>
                                        </p:tav>
                                      </p:tavLst>
                                    </p:anim>
                                    <p:anim calcmode="lin" valueType="num">
                                      <p:cBhvr>
                                        <p:cTn id="97" dur="500" fill="hold"/>
                                        <p:tgtEl>
                                          <p:spTgt spid="51"/>
                                        </p:tgtEl>
                                        <p:attrNameLst>
                                          <p:attrName>ppt_h</p:attrName>
                                        </p:attrNameLst>
                                      </p:cBhvr>
                                      <p:tavLst>
                                        <p:tav tm="0">
                                          <p:val>
                                            <p:fltVal val="0"/>
                                          </p:val>
                                        </p:tav>
                                        <p:tav tm="100000">
                                          <p:val>
                                            <p:strVal val="#ppt_h"/>
                                          </p:val>
                                        </p:tav>
                                      </p:tavLst>
                                    </p:anim>
                                    <p:animEffect transition="in" filter="fade">
                                      <p:cBhvr>
                                        <p:cTn id="98" dur="500"/>
                                        <p:tgtEl>
                                          <p:spTgt spid="51"/>
                                        </p:tgtEl>
                                      </p:cBhvr>
                                    </p:animEffect>
                                  </p:childTnLst>
                                </p:cTn>
                              </p:par>
                              <p:par>
                                <p:cTn id="99" presetID="53" presetClass="entr" presetSubtype="16" fill="hold" nodeType="withEffect">
                                  <p:stCondLst>
                                    <p:cond delay="0"/>
                                  </p:stCondLst>
                                  <p:childTnLst>
                                    <p:set>
                                      <p:cBhvr>
                                        <p:cTn id="100" dur="1" fill="hold">
                                          <p:stCondLst>
                                            <p:cond delay="0"/>
                                          </p:stCondLst>
                                        </p:cTn>
                                        <p:tgtEl>
                                          <p:spTgt spid="44"/>
                                        </p:tgtEl>
                                        <p:attrNameLst>
                                          <p:attrName>style.visibility</p:attrName>
                                        </p:attrNameLst>
                                      </p:cBhvr>
                                      <p:to>
                                        <p:strVal val="visible"/>
                                      </p:to>
                                    </p:set>
                                    <p:anim calcmode="lin" valueType="num">
                                      <p:cBhvr>
                                        <p:cTn id="101" dur="500" fill="hold"/>
                                        <p:tgtEl>
                                          <p:spTgt spid="44"/>
                                        </p:tgtEl>
                                        <p:attrNameLst>
                                          <p:attrName>ppt_w</p:attrName>
                                        </p:attrNameLst>
                                      </p:cBhvr>
                                      <p:tavLst>
                                        <p:tav tm="0">
                                          <p:val>
                                            <p:fltVal val="0"/>
                                          </p:val>
                                        </p:tav>
                                        <p:tav tm="100000">
                                          <p:val>
                                            <p:strVal val="#ppt_w"/>
                                          </p:val>
                                        </p:tav>
                                      </p:tavLst>
                                    </p:anim>
                                    <p:anim calcmode="lin" valueType="num">
                                      <p:cBhvr>
                                        <p:cTn id="102" dur="500" fill="hold"/>
                                        <p:tgtEl>
                                          <p:spTgt spid="44"/>
                                        </p:tgtEl>
                                        <p:attrNameLst>
                                          <p:attrName>ppt_h</p:attrName>
                                        </p:attrNameLst>
                                      </p:cBhvr>
                                      <p:tavLst>
                                        <p:tav tm="0">
                                          <p:val>
                                            <p:fltVal val="0"/>
                                          </p:val>
                                        </p:tav>
                                        <p:tav tm="100000">
                                          <p:val>
                                            <p:strVal val="#ppt_h"/>
                                          </p:val>
                                        </p:tav>
                                      </p:tavLst>
                                    </p:anim>
                                    <p:animEffect transition="in" filter="fade">
                                      <p:cBhvr>
                                        <p:cTn id="103" dur="500"/>
                                        <p:tgtEl>
                                          <p:spTgt spid="44"/>
                                        </p:tgtEl>
                                      </p:cBhvr>
                                    </p:animEffect>
                                  </p:childTnLst>
                                </p:cTn>
                              </p:par>
                              <p:par>
                                <p:cTn id="104" presetID="53" presetClass="entr" presetSubtype="16" fill="hold" nodeType="withEffect">
                                  <p:stCondLst>
                                    <p:cond delay="0"/>
                                  </p:stCondLst>
                                  <p:childTnLst>
                                    <p:set>
                                      <p:cBhvr>
                                        <p:cTn id="105" dur="1" fill="hold">
                                          <p:stCondLst>
                                            <p:cond delay="0"/>
                                          </p:stCondLst>
                                        </p:cTn>
                                        <p:tgtEl>
                                          <p:spTgt spid="46"/>
                                        </p:tgtEl>
                                        <p:attrNameLst>
                                          <p:attrName>style.visibility</p:attrName>
                                        </p:attrNameLst>
                                      </p:cBhvr>
                                      <p:to>
                                        <p:strVal val="visible"/>
                                      </p:to>
                                    </p:set>
                                    <p:anim calcmode="lin" valueType="num">
                                      <p:cBhvr>
                                        <p:cTn id="106" dur="500" fill="hold"/>
                                        <p:tgtEl>
                                          <p:spTgt spid="46"/>
                                        </p:tgtEl>
                                        <p:attrNameLst>
                                          <p:attrName>ppt_w</p:attrName>
                                        </p:attrNameLst>
                                      </p:cBhvr>
                                      <p:tavLst>
                                        <p:tav tm="0">
                                          <p:val>
                                            <p:fltVal val="0"/>
                                          </p:val>
                                        </p:tav>
                                        <p:tav tm="100000">
                                          <p:val>
                                            <p:strVal val="#ppt_w"/>
                                          </p:val>
                                        </p:tav>
                                      </p:tavLst>
                                    </p:anim>
                                    <p:anim calcmode="lin" valueType="num">
                                      <p:cBhvr>
                                        <p:cTn id="107" dur="500" fill="hold"/>
                                        <p:tgtEl>
                                          <p:spTgt spid="46"/>
                                        </p:tgtEl>
                                        <p:attrNameLst>
                                          <p:attrName>ppt_h</p:attrName>
                                        </p:attrNameLst>
                                      </p:cBhvr>
                                      <p:tavLst>
                                        <p:tav tm="0">
                                          <p:val>
                                            <p:fltVal val="0"/>
                                          </p:val>
                                        </p:tav>
                                        <p:tav tm="100000">
                                          <p:val>
                                            <p:strVal val="#ppt_h"/>
                                          </p:val>
                                        </p:tav>
                                      </p:tavLst>
                                    </p:anim>
                                    <p:animEffect transition="in" filter="fade">
                                      <p:cBhvr>
                                        <p:cTn id="108" dur="500"/>
                                        <p:tgtEl>
                                          <p:spTgt spid="46"/>
                                        </p:tgtEl>
                                      </p:cBhvr>
                                    </p:animEffect>
                                  </p:childTnLst>
                                </p:cTn>
                              </p:par>
                              <p:par>
                                <p:cTn id="109" presetID="53" presetClass="entr" presetSubtype="16" fill="hold" nodeType="withEffect">
                                  <p:stCondLst>
                                    <p:cond delay="0"/>
                                  </p:stCondLst>
                                  <p:childTnLst>
                                    <p:set>
                                      <p:cBhvr>
                                        <p:cTn id="110" dur="1" fill="hold">
                                          <p:stCondLst>
                                            <p:cond delay="0"/>
                                          </p:stCondLst>
                                        </p:cTn>
                                        <p:tgtEl>
                                          <p:spTgt spid="49"/>
                                        </p:tgtEl>
                                        <p:attrNameLst>
                                          <p:attrName>style.visibility</p:attrName>
                                        </p:attrNameLst>
                                      </p:cBhvr>
                                      <p:to>
                                        <p:strVal val="visible"/>
                                      </p:to>
                                    </p:set>
                                    <p:anim calcmode="lin" valueType="num">
                                      <p:cBhvr>
                                        <p:cTn id="111" dur="500" fill="hold"/>
                                        <p:tgtEl>
                                          <p:spTgt spid="49"/>
                                        </p:tgtEl>
                                        <p:attrNameLst>
                                          <p:attrName>ppt_w</p:attrName>
                                        </p:attrNameLst>
                                      </p:cBhvr>
                                      <p:tavLst>
                                        <p:tav tm="0">
                                          <p:val>
                                            <p:fltVal val="0"/>
                                          </p:val>
                                        </p:tav>
                                        <p:tav tm="100000">
                                          <p:val>
                                            <p:strVal val="#ppt_w"/>
                                          </p:val>
                                        </p:tav>
                                      </p:tavLst>
                                    </p:anim>
                                    <p:anim calcmode="lin" valueType="num">
                                      <p:cBhvr>
                                        <p:cTn id="112" dur="500" fill="hold"/>
                                        <p:tgtEl>
                                          <p:spTgt spid="49"/>
                                        </p:tgtEl>
                                        <p:attrNameLst>
                                          <p:attrName>ppt_h</p:attrName>
                                        </p:attrNameLst>
                                      </p:cBhvr>
                                      <p:tavLst>
                                        <p:tav tm="0">
                                          <p:val>
                                            <p:fltVal val="0"/>
                                          </p:val>
                                        </p:tav>
                                        <p:tav tm="100000">
                                          <p:val>
                                            <p:strVal val="#ppt_h"/>
                                          </p:val>
                                        </p:tav>
                                      </p:tavLst>
                                    </p:anim>
                                    <p:animEffect transition="in" filter="fade">
                                      <p:cBhvr>
                                        <p:cTn id="113" dur="500"/>
                                        <p:tgtEl>
                                          <p:spTgt spid="49"/>
                                        </p:tgtEl>
                                      </p:cBhvr>
                                    </p:animEffect>
                                  </p:childTnLst>
                                </p:cTn>
                              </p:par>
                              <p:par>
                                <p:cTn id="114" presetID="53" presetClass="entr" presetSubtype="16" fill="hold" nodeType="withEffect">
                                  <p:stCondLst>
                                    <p:cond delay="0"/>
                                  </p:stCondLst>
                                  <p:childTnLst>
                                    <p:set>
                                      <p:cBhvr>
                                        <p:cTn id="115" dur="1" fill="hold">
                                          <p:stCondLst>
                                            <p:cond delay="0"/>
                                          </p:stCondLst>
                                        </p:cTn>
                                        <p:tgtEl>
                                          <p:spTgt spid="12549"/>
                                        </p:tgtEl>
                                        <p:attrNameLst>
                                          <p:attrName>style.visibility</p:attrName>
                                        </p:attrNameLst>
                                      </p:cBhvr>
                                      <p:to>
                                        <p:strVal val="visible"/>
                                      </p:to>
                                    </p:set>
                                    <p:anim calcmode="lin" valueType="num">
                                      <p:cBhvr>
                                        <p:cTn id="116" dur="500" fill="hold"/>
                                        <p:tgtEl>
                                          <p:spTgt spid="12549"/>
                                        </p:tgtEl>
                                        <p:attrNameLst>
                                          <p:attrName>ppt_w</p:attrName>
                                        </p:attrNameLst>
                                      </p:cBhvr>
                                      <p:tavLst>
                                        <p:tav tm="0">
                                          <p:val>
                                            <p:fltVal val="0"/>
                                          </p:val>
                                        </p:tav>
                                        <p:tav tm="100000">
                                          <p:val>
                                            <p:strVal val="#ppt_w"/>
                                          </p:val>
                                        </p:tav>
                                      </p:tavLst>
                                    </p:anim>
                                    <p:anim calcmode="lin" valueType="num">
                                      <p:cBhvr>
                                        <p:cTn id="117" dur="500" fill="hold"/>
                                        <p:tgtEl>
                                          <p:spTgt spid="12549"/>
                                        </p:tgtEl>
                                        <p:attrNameLst>
                                          <p:attrName>ppt_h</p:attrName>
                                        </p:attrNameLst>
                                      </p:cBhvr>
                                      <p:tavLst>
                                        <p:tav tm="0">
                                          <p:val>
                                            <p:fltVal val="0"/>
                                          </p:val>
                                        </p:tav>
                                        <p:tav tm="100000">
                                          <p:val>
                                            <p:strVal val="#ppt_h"/>
                                          </p:val>
                                        </p:tav>
                                      </p:tavLst>
                                    </p:anim>
                                    <p:animEffect transition="in" filter="fade">
                                      <p:cBhvr>
                                        <p:cTn id="118" dur="500"/>
                                        <p:tgtEl>
                                          <p:spTgt spid="12549"/>
                                        </p:tgtEl>
                                      </p:cBhvr>
                                    </p:animEffect>
                                  </p:childTnLst>
                                </p:cTn>
                              </p:par>
                              <p:par>
                                <p:cTn id="119" presetID="53" presetClass="entr" presetSubtype="16" fill="hold" nodeType="withEffect">
                                  <p:stCondLst>
                                    <p:cond delay="0"/>
                                  </p:stCondLst>
                                  <p:childTnLst>
                                    <p:set>
                                      <p:cBhvr>
                                        <p:cTn id="120" dur="1" fill="hold">
                                          <p:stCondLst>
                                            <p:cond delay="0"/>
                                          </p:stCondLst>
                                        </p:cTn>
                                        <p:tgtEl>
                                          <p:spTgt spid="12544"/>
                                        </p:tgtEl>
                                        <p:attrNameLst>
                                          <p:attrName>style.visibility</p:attrName>
                                        </p:attrNameLst>
                                      </p:cBhvr>
                                      <p:to>
                                        <p:strVal val="visible"/>
                                      </p:to>
                                    </p:set>
                                    <p:anim calcmode="lin" valueType="num">
                                      <p:cBhvr>
                                        <p:cTn id="121" dur="500" fill="hold"/>
                                        <p:tgtEl>
                                          <p:spTgt spid="12544"/>
                                        </p:tgtEl>
                                        <p:attrNameLst>
                                          <p:attrName>ppt_w</p:attrName>
                                        </p:attrNameLst>
                                      </p:cBhvr>
                                      <p:tavLst>
                                        <p:tav tm="0">
                                          <p:val>
                                            <p:fltVal val="0"/>
                                          </p:val>
                                        </p:tav>
                                        <p:tav tm="100000">
                                          <p:val>
                                            <p:strVal val="#ppt_w"/>
                                          </p:val>
                                        </p:tav>
                                      </p:tavLst>
                                    </p:anim>
                                    <p:anim calcmode="lin" valueType="num">
                                      <p:cBhvr>
                                        <p:cTn id="122" dur="500" fill="hold"/>
                                        <p:tgtEl>
                                          <p:spTgt spid="12544"/>
                                        </p:tgtEl>
                                        <p:attrNameLst>
                                          <p:attrName>ppt_h</p:attrName>
                                        </p:attrNameLst>
                                      </p:cBhvr>
                                      <p:tavLst>
                                        <p:tav tm="0">
                                          <p:val>
                                            <p:fltVal val="0"/>
                                          </p:val>
                                        </p:tav>
                                        <p:tav tm="100000">
                                          <p:val>
                                            <p:strVal val="#ppt_h"/>
                                          </p:val>
                                        </p:tav>
                                      </p:tavLst>
                                    </p:anim>
                                    <p:animEffect transition="in" filter="fade">
                                      <p:cBhvr>
                                        <p:cTn id="123" dur="500"/>
                                        <p:tgtEl>
                                          <p:spTgt spid="12544"/>
                                        </p:tgtEl>
                                      </p:cBhvr>
                                    </p:animEffect>
                                  </p:childTnLst>
                                </p:cTn>
                              </p:par>
                              <p:par>
                                <p:cTn id="124" presetID="53" presetClass="entr" presetSubtype="16" fill="hold" nodeType="withEffect">
                                  <p:stCondLst>
                                    <p:cond delay="0"/>
                                  </p:stCondLst>
                                  <p:childTnLst>
                                    <p:set>
                                      <p:cBhvr>
                                        <p:cTn id="125" dur="1" fill="hold">
                                          <p:stCondLst>
                                            <p:cond delay="0"/>
                                          </p:stCondLst>
                                        </p:cTn>
                                        <p:tgtEl>
                                          <p:spTgt spid="12547"/>
                                        </p:tgtEl>
                                        <p:attrNameLst>
                                          <p:attrName>style.visibility</p:attrName>
                                        </p:attrNameLst>
                                      </p:cBhvr>
                                      <p:to>
                                        <p:strVal val="visible"/>
                                      </p:to>
                                    </p:set>
                                    <p:anim calcmode="lin" valueType="num">
                                      <p:cBhvr>
                                        <p:cTn id="126" dur="500" fill="hold"/>
                                        <p:tgtEl>
                                          <p:spTgt spid="12547"/>
                                        </p:tgtEl>
                                        <p:attrNameLst>
                                          <p:attrName>ppt_w</p:attrName>
                                        </p:attrNameLst>
                                      </p:cBhvr>
                                      <p:tavLst>
                                        <p:tav tm="0">
                                          <p:val>
                                            <p:fltVal val="0"/>
                                          </p:val>
                                        </p:tav>
                                        <p:tav tm="100000">
                                          <p:val>
                                            <p:strVal val="#ppt_w"/>
                                          </p:val>
                                        </p:tav>
                                      </p:tavLst>
                                    </p:anim>
                                    <p:anim calcmode="lin" valueType="num">
                                      <p:cBhvr>
                                        <p:cTn id="127" dur="500" fill="hold"/>
                                        <p:tgtEl>
                                          <p:spTgt spid="12547"/>
                                        </p:tgtEl>
                                        <p:attrNameLst>
                                          <p:attrName>ppt_h</p:attrName>
                                        </p:attrNameLst>
                                      </p:cBhvr>
                                      <p:tavLst>
                                        <p:tav tm="0">
                                          <p:val>
                                            <p:fltVal val="0"/>
                                          </p:val>
                                        </p:tav>
                                        <p:tav tm="100000">
                                          <p:val>
                                            <p:strVal val="#ppt_h"/>
                                          </p:val>
                                        </p:tav>
                                      </p:tavLst>
                                    </p:anim>
                                    <p:animEffect transition="in" filter="fade">
                                      <p:cBhvr>
                                        <p:cTn id="128" dur="500"/>
                                        <p:tgtEl>
                                          <p:spTgt spid="12547"/>
                                        </p:tgtEl>
                                      </p:cBhvr>
                                    </p:animEffect>
                                  </p:childTnLst>
                                </p:cTn>
                              </p:par>
                              <p:par>
                                <p:cTn id="129" presetID="53" presetClass="entr" presetSubtype="16" fill="hold" nodeType="withEffect">
                                  <p:stCondLst>
                                    <p:cond delay="0"/>
                                  </p:stCondLst>
                                  <p:childTnLst>
                                    <p:set>
                                      <p:cBhvr>
                                        <p:cTn id="130" dur="1" fill="hold">
                                          <p:stCondLst>
                                            <p:cond delay="0"/>
                                          </p:stCondLst>
                                        </p:cTn>
                                        <p:tgtEl>
                                          <p:spTgt spid="12546"/>
                                        </p:tgtEl>
                                        <p:attrNameLst>
                                          <p:attrName>style.visibility</p:attrName>
                                        </p:attrNameLst>
                                      </p:cBhvr>
                                      <p:to>
                                        <p:strVal val="visible"/>
                                      </p:to>
                                    </p:set>
                                    <p:anim calcmode="lin" valueType="num">
                                      <p:cBhvr>
                                        <p:cTn id="131" dur="500" fill="hold"/>
                                        <p:tgtEl>
                                          <p:spTgt spid="12546"/>
                                        </p:tgtEl>
                                        <p:attrNameLst>
                                          <p:attrName>ppt_w</p:attrName>
                                        </p:attrNameLst>
                                      </p:cBhvr>
                                      <p:tavLst>
                                        <p:tav tm="0">
                                          <p:val>
                                            <p:fltVal val="0"/>
                                          </p:val>
                                        </p:tav>
                                        <p:tav tm="100000">
                                          <p:val>
                                            <p:strVal val="#ppt_w"/>
                                          </p:val>
                                        </p:tav>
                                      </p:tavLst>
                                    </p:anim>
                                    <p:anim calcmode="lin" valueType="num">
                                      <p:cBhvr>
                                        <p:cTn id="132" dur="500" fill="hold"/>
                                        <p:tgtEl>
                                          <p:spTgt spid="12546"/>
                                        </p:tgtEl>
                                        <p:attrNameLst>
                                          <p:attrName>ppt_h</p:attrName>
                                        </p:attrNameLst>
                                      </p:cBhvr>
                                      <p:tavLst>
                                        <p:tav tm="0">
                                          <p:val>
                                            <p:fltVal val="0"/>
                                          </p:val>
                                        </p:tav>
                                        <p:tav tm="100000">
                                          <p:val>
                                            <p:strVal val="#ppt_h"/>
                                          </p:val>
                                        </p:tav>
                                      </p:tavLst>
                                    </p:anim>
                                    <p:animEffect transition="in" filter="fade">
                                      <p:cBhvr>
                                        <p:cTn id="133" dur="500"/>
                                        <p:tgtEl>
                                          <p:spTgt spid="12546"/>
                                        </p:tgtEl>
                                      </p:cBhvr>
                                    </p:animEffect>
                                  </p:childTnLst>
                                </p:cTn>
                              </p:par>
                              <p:par>
                                <p:cTn id="134" presetID="53" presetClass="entr" presetSubtype="16" fill="hold" nodeType="withEffect">
                                  <p:stCondLst>
                                    <p:cond delay="0"/>
                                  </p:stCondLst>
                                  <p:childTnLst>
                                    <p:set>
                                      <p:cBhvr>
                                        <p:cTn id="135" dur="1" fill="hold">
                                          <p:stCondLst>
                                            <p:cond delay="0"/>
                                          </p:stCondLst>
                                        </p:cTn>
                                        <p:tgtEl>
                                          <p:spTgt spid="12557"/>
                                        </p:tgtEl>
                                        <p:attrNameLst>
                                          <p:attrName>style.visibility</p:attrName>
                                        </p:attrNameLst>
                                      </p:cBhvr>
                                      <p:to>
                                        <p:strVal val="visible"/>
                                      </p:to>
                                    </p:set>
                                    <p:anim calcmode="lin" valueType="num">
                                      <p:cBhvr>
                                        <p:cTn id="136" dur="500" fill="hold"/>
                                        <p:tgtEl>
                                          <p:spTgt spid="12557"/>
                                        </p:tgtEl>
                                        <p:attrNameLst>
                                          <p:attrName>ppt_w</p:attrName>
                                        </p:attrNameLst>
                                      </p:cBhvr>
                                      <p:tavLst>
                                        <p:tav tm="0">
                                          <p:val>
                                            <p:fltVal val="0"/>
                                          </p:val>
                                        </p:tav>
                                        <p:tav tm="100000">
                                          <p:val>
                                            <p:strVal val="#ppt_w"/>
                                          </p:val>
                                        </p:tav>
                                      </p:tavLst>
                                    </p:anim>
                                    <p:anim calcmode="lin" valueType="num">
                                      <p:cBhvr>
                                        <p:cTn id="137" dur="500" fill="hold"/>
                                        <p:tgtEl>
                                          <p:spTgt spid="12557"/>
                                        </p:tgtEl>
                                        <p:attrNameLst>
                                          <p:attrName>ppt_h</p:attrName>
                                        </p:attrNameLst>
                                      </p:cBhvr>
                                      <p:tavLst>
                                        <p:tav tm="0">
                                          <p:val>
                                            <p:fltVal val="0"/>
                                          </p:val>
                                        </p:tav>
                                        <p:tav tm="100000">
                                          <p:val>
                                            <p:strVal val="#ppt_h"/>
                                          </p:val>
                                        </p:tav>
                                      </p:tavLst>
                                    </p:anim>
                                    <p:animEffect transition="in" filter="fade">
                                      <p:cBhvr>
                                        <p:cTn id="138" dur="500"/>
                                        <p:tgtEl>
                                          <p:spTgt spid="12557"/>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9" presetClass="entr" presetSubtype="0" fill="hold" nodeType="click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dissolve">
                                      <p:cBhvr>
                                        <p:cTn id="143" dur="500"/>
                                        <p:tgtEl>
                                          <p:spTgt spid="47"/>
                                        </p:tgtEl>
                                      </p:cBhvr>
                                    </p:animEffect>
                                  </p:childTnLst>
                                </p:cTn>
                              </p:par>
                            </p:childTnLst>
                          </p:cTn>
                        </p:par>
                        <p:par>
                          <p:cTn id="144" fill="hold" nodeType="afterGroup">
                            <p:stCondLst>
                              <p:cond delay="500"/>
                            </p:stCondLst>
                            <p:childTnLst>
                              <p:par>
                                <p:cTn id="145" presetID="53" presetClass="entr" presetSubtype="16" fill="hold" nodeType="afterEffect">
                                  <p:stCondLst>
                                    <p:cond delay="0"/>
                                  </p:stCondLst>
                                  <p:childTnLst>
                                    <p:set>
                                      <p:cBhvr>
                                        <p:cTn id="146" dur="1" fill="hold">
                                          <p:stCondLst>
                                            <p:cond delay="0"/>
                                          </p:stCondLst>
                                        </p:cTn>
                                        <p:tgtEl>
                                          <p:spTgt spid="149"/>
                                        </p:tgtEl>
                                        <p:attrNameLst>
                                          <p:attrName>style.visibility</p:attrName>
                                        </p:attrNameLst>
                                      </p:cBhvr>
                                      <p:to>
                                        <p:strVal val="visible"/>
                                      </p:to>
                                    </p:set>
                                    <p:anim calcmode="lin" valueType="num">
                                      <p:cBhvr>
                                        <p:cTn id="147" dur="500" fill="hold"/>
                                        <p:tgtEl>
                                          <p:spTgt spid="149"/>
                                        </p:tgtEl>
                                        <p:attrNameLst>
                                          <p:attrName>ppt_w</p:attrName>
                                        </p:attrNameLst>
                                      </p:cBhvr>
                                      <p:tavLst>
                                        <p:tav tm="0">
                                          <p:val>
                                            <p:fltVal val="0"/>
                                          </p:val>
                                        </p:tav>
                                        <p:tav tm="100000">
                                          <p:val>
                                            <p:strVal val="#ppt_w"/>
                                          </p:val>
                                        </p:tav>
                                      </p:tavLst>
                                    </p:anim>
                                    <p:anim calcmode="lin" valueType="num">
                                      <p:cBhvr>
                                        <p:cTn id="148" dur="500" fill="hold"/>
                                        <p:tgtEl>
                                          <p:spTgt spid="149"/>
                                        </p:tgtEl>
                                        <p:attrNameLst>
                                          <p:attrName>ppt_h</p:attrName>
                                        </p:attrNameLst>
                                      </p:cBhvr>
                                      <p:tavLst>
                                        <p:tav tm="0">
                                          <p:val>
                                            <p:fltVal val="0"/>
                                          </p:val>
                                        </p:tav>
                                        <p:tav tm="100000">
                                          <p:val>
                                            <p:strVal val="#ppt_h"/>
                                          </p:val>
                                        </p:tav>
                                      </p:tavLst>
                                    </p:anim>
                                    <p:animEffect transition="in" filter="fade">
                                      <p:cBhvr>
                                        <p:cTn id="149" dur="500"/>
                                        <p:tgtEl>
                                          <p:spTgt spid="149"/>
                                        </p:tgtEl>
                                      </p:cBhvr>
                                    </p:animEffect>
                                  </p:childTnLst>
                                </p:cTn>
                              </p:par>
                              <p:par>
                                <p:cTn id="150" presetID="53" presetClass="entr" presetSubtype="16" fill="hold" nodeType="withEffect">
                                  <p:stCondLst>
                                    <p:cond delay="0"/>
                                  </p:stCondLst>
                                  <p:childTnLst>
                                    <p:set>
                                      <p:cBhvr>
                                        <p:cTn id="151" dur="1" fill="hold">
                                          <p:stCondLst>
                                            <p:cond delay="0"/>
                                          </p:stCondLst>
                                        </p:cTn>
                                        <p:tgtEl>
                                          <p:spTgt spid="34"/>
                                        </p:tgtEl>
                                        <p:attrNameLst>
                                          <p:attrName>style.visibility</p:attrName>
                                        </p:attrNameLst>
                                      </p:cBhvr>
                                      <p:to>
                                        <p:strVal val="visible"/>
                                      </p:to>
                                    </p:set>
                                    <p:anim calcmode="lin" valueType="num">
                                      <p:cBhvr>
                                        <p:cTn id="152" dur="500" fill="hold"/>
                                        <p:tgtEl>
                                          <p:spTgt spid="34"/>
                                        </p:tgtEl>
                                        <p:attrNameLst>
                                          <p:attrName>ppt_w</p:attrName>
                                        </p:attrNameLst>
                                      </p:cBhvr>
                                      <p:tavLst>
                                        <p:tav tm="0">
                                          <p:val>
                                            <p:fltVal val="0"/>
                                          </p:val>
                                        </p:tav>
                                        <p:tav tm="100000">
                                          <p:val>
                                            <p:strVal val="#ppt_w"/>
                                          </p:val>
                                        </p:tav>
                                      </p:tavLst>
                                    </p:anim>
                                    <p:anim calcmode="lin" valueType="num">
                                      <p:cBhvr>
                                        <p:cTn id="153" dur="500" fill="hold"/>
                                        <p:tgtEl>
                                          <p:spTgt spid="34"/>
                                        </p:tgtEl>
                                        <p:attrNameLst>
                                          <p:attrName>ppt_h</p:attrName>
                                        </p:attrNameLst>
                                      </p:cBhvr>
                                      <p:tavLst>
                                        <p:tav tm="0">
                                          <p:val>
                                            <p:fltVal val="0"/>
                                          </p:val>
                                        </p:tav>
                                        <p:tav tm="100000">
                                          <p:val>
                                            <p:strVal val="#ppt_h"/>
                                          </p:val>
                                        </p:tav>
                                      </p:tavLst>
                                    </p:anim>
                                    <p:animEffect transition="in" filter="fade">
                                      <p:cBhvr>
                                        <p:cTn id="154" dur="500"/>
                                        <p:tgtEl>
                                          <p:spTgt spid="34"/>
                                        </p:tgtEl>
                                      </p:cBhvr>
                                    </p:animEffect>
                                  </p:childTnLst>
                                </p:cTn>
                              </p:par>
                              <p:par>
                                <p:cTn id="155" presetID="53" presetClass="entr" presetSubtype="16" fill="hold" nodeType="withEffect">
                                  <p:stCondLst>
                                    <p:cond delay="0"/>
                                  </p:stCondLst>
                                  <p:childTnLst>
                                    <p:set>
                                      <p:cBhvr>
                                        <p:cTn id="156" dur="1" fill="hold">
                                          <p:stCondLst>
                                            <p:cond delay="0"/>
                                          </p:stCondLst>
                                        </p:cTn>
                                        <p:tgtEl>
                                          <p:spTgt spid="253"/>
                                        </p:tgtEl>
                                        <p:attrNameLst>
                                          <p:attrName>style.visibility</p:attrName>
                                        </p:attrNameLst>
                                      </p:cBhvr>
                                      <p:to>
                                        <p:strVal val="visible"/>
                                      </p:to>
                                    </p:set>
                                    <p:anim calcmode="lin" valueType="num">
                                      <p:cBhvr>
                                        <p:cTn id="157" dur="500" fill="hold"/>
                                        <p:tgtEl>
                                          <p:spTgt spid="253"/>
                                        </p:tgtEl>
                                        <p:attrNameLst>
                                          <p:attrName>ppt_w</p:attrName>
                                        </p:attrNameLst>
                                      </p:cBhvr>
                                      <p:tavLst>
                                        <p:tav tm="0">
                                          <p:val>
                                            <p:fltVal val="0"/>
                                          </p:val>
                                        </p:tav>
                                        <p:tav tm="100000">
                                          <p:val>
                                            <p:strVal val="#ppt_w"/>
                                          </p:val>
                                        </p:tav>
                                      </p:tavLst>
                                    </p:anim>
                                    <p:anim calcmode="lin" valueType="num">
                                      <p:cBhvr>
                                        <p:cTn id="158" dur="500" fill="hold"/>
                                        <p:tgtEl>
                                          <p:spTgt spid="253"/>
                                        </p:tgtEl>
                                        <p:attrNameLst>
                                          <p:attrName>ppt_h</p:attrName>
                                        </p:attrNameLst>
                                      </p:cBhvr>
                                      <p:tavLst>
                                        <p:tav tm="0">
                                          <p:val>
                                            <p:fltVal val="0"/>
                                          </p:val>
                                        </p:tav>
                                        <p:tav tm="100000">
                                          <p:val>
                                            <p:strVal val="#ppt_h"/>
                                          </p:val>
                                        </p:tav>
                                      </p:tavLst>
                                    </p:anim>
                                    <p:animEffect transition="in" filter="fade">
                                      <p:cBhvr>
                                        <p:cTn id="159" dur="500"/>
                                        <p:tgtEl>
                                          <p:spTgt spid="253"/>
                                        </p:tgtEl>
                                      </p:cBhvr>
                                    </p:animEffect>
                                  </p:childTnLst>
                                </p:cTn>
                              </p:par>
                              <p:par>
                                <p:cTn id="160" presetID="53" presetClass="entr" presetSubtype="16" fill="hold" nodeType="withEffect">
                                  <p:stCondLst>
                                    <p:cond delay="0"/>
                                  </p:stCondLst>
                                  <p:childTnLst>
                                    <p:set>
                                      <p:cBhvr>
                                        <p:cTn id="161" dur="1" fill="hold">
                                          <p:stCondLst>
                                            <p:cond delay="0"/>
                                          </p:stCondLst>
                                        </p:cTn>
                                        <p:tgtEl>
                                          <p:spTgt spid="50"/>
                                        </p:tgtEl>
                                        <p:attrNameLst>
                                          <p:attrName>style.visibility</p:attrName>
                                        </p:attrNameLst>
                                      </p:cBhvr>
                                      <p:to>
                                        <p:strVal val="visible"/>
                                      </p:to>
                                    </p:set>
                                    <p:anim calcmode="lin" valueType="num">
                                      <p:cBhvr>
                                        <p:cTn id="162" dur="500" fill="hold"/>
                                        <p:tgtEl>
                                          <p:spTgt spid="50"/>
                                        </p:tgtEl>
                                        <p:attrNameLst>
                                          <p:attrName>ppt_w</p:attrName>
                                        </p:attrNameLst>
                                      </p:cBhvr>
                                      <p:tavLst>
                                        <p:tav tm="0">
                                          <p:val>
                                            <p:fltVal val="0"/>
                                          </p:val>
                                        </p:tav>
                                        <p:tav tm="100000">
                                          <p:val>
                                            <p:strVal val="#ppt_w"/>
                                          </p:val>
                                        </p:tav>
                                      </p:tavLst>
                                    </p:anim>
                                    <p:anim calcmode="lin" valueType="num">
                                      <p:cBhvr>
                                        <p:cTn id="163" dur="500" fill="hold"/>
                                        <p:tgtEl>
                                          <p:spTgt spid="50"/>
                                        </p:tgtEl>
                                        <p:attrNameLst>
                                          <p:attrName>ppt_h</p:attrName>
                                        </p:attrNameLst>
                                      </p:cBhvr>
                                      <p:tavLst>
                                        <p:tav tm="0">
                                          <p:val>
                                            <p:fltVal val="0"/>
                                          </p:val>
                                        </p:tav>
                                        <p:tav tm="100000">
                                          <p:val>
                                            <p:strVal val="#ppt_h"/>
                                          </p:val>
                                        </p:tav>
                                      </p:tavLst>
                                    </p:anim>
                                    <p:animEffect transition="in" filter="fade">
                                      <p:cBhvr>
                                        <p:cTn id="164" dur="500"/>
                                        <p:tgtEl>
                                          <p:spTgt spid="50"/>
                                        </p:tgtEl>
                                      </p:cBhvr>
                                    </p:animEffect>
                                  </p:childTnLst>
                                </p:cTn>
                              </p:par>
                              <p:par>
                                <p:cTn id="165" presetID="53" presetClass="entr" presetSubtype="16" fill="hold" nodeType="withEffect">
                                  <p:stCondLst>
                                    <p:cond delay="0"/>
                                  </p:stCondLst>
                                  <p:childTnLst>
                                    <p:set>
                                      <p:cBhvr>
                                        <p:cTn id="166" dur="1" fill="hold">
                                          <p:stCondLst>
                                            <p:cond delay="0"/>
                                          </p:stCondLst>
                                        </p:cTn>
                                        <p:tgtEl>
                                          <p:spTgt spid="43"/>
                                        </p:tgtEl>
                                        <p:attrNameLst>
                                          <p:attrName>style.visibility</p:attrName>
                                        </p:attrNameLst>
                                      </p:cBhvr>
                                      <p:to>
                                        <p:strVal val="visible"/>
                                      </p:to>
                                    </p:set>
                                    <p:anim calcmode="lin" valueType="num">
                                      <p:cBhvr>
                                        <p:cTn id="167" dur="500" fill="hold"/>
                                        <p:tgtEl>
                                          <p:spTgt spid="43"/>
                                        </p:tgtEl>
                                        <p:attrNameLst>
                                          <p:attrName>ppt_w</p:attrName>
                                        </p:attrNameLst>
                                      </p:cBhvr>
                                      <p:tavLst>
                                        <p:tav tm="0">
                                          <p:val>
                                            <p:fltVal val="0"/>
                                          </p:val>
                                        </p:tav>
                                        <p:tav tm="100000">
                                          <p:val>
                                            <p:strVal val="#ppt_w"/>
                                          </p:val>
                                        </p:tav>
                                      </p:tavLst>
                                    </p:anim>
                                    <p:anim calcmode="lin" valueType="num">
                                      <p:cBhvr>
                                        <p:cTn id="168" dur="500" fill="hold"/>
                                        <p:tgtEl>
                                          <p:spTgt spid="43"/>
                                        </p:tgtEl>
                                        <p:attrNameLst>
                                          <p:attrName>ppt_h</p:attrName>
                                        </p:attrNameLst>
                                      </p:cBhvr>
                                      <p:tavLst>
                                        <p:tav tm="0">
                                          <p:val>
                                            <p:fltVal val="0"/>
                                          </p:val>
                                        </p:tav>
                                        <p:tav tm="100000">
                                          <p:val>
                                            <p:strVal val="#ppt_h"/>
                                          </p:val>
                                        </p:tav>
                                      </p:tavLst>
                                    </p:anim>
                                    <p:animEffect transition="in" filter="fade">
                                      <p:cBhvr>
                                        <p:cTn id="169" dur="500"/>
                                        <p:tgtEl>
                                          <p:spTgt spid="43"/>
                                        </p:tgtEl>
                                      </p:cBhvr>
                                    </p:animEffect>
                                  </p:childTnLst>
                                </p:cTn>
                              </p:par>
                              <p:par>
                                <p:cTn id="170" presetID="53" presetClass="entr" presetSubtype="16" fill="hold" nodeType="withEffect">
                                  <p:stCondLst>
                                    <p:cond delay="0"/>
                                  </p:stCondLst>
                                  <p:childTnLst>
                                    <p:set>
                                      <p:cBhvr>
                                        <p:cTn id="171" dur="1" fill="hold">
                                          <p:stCondLst>
                                            <p:cond delay="0"/>
                                          </p:stCondLst>
                                        </p:cTn>
                                        <p:tgtEl>
                                          <p:spTgt spid="53"/>
                                        </p:tgtEl>
                                        <p:attrNameLst>
                                          <p:attrName>style.visibility</p:attrName>
                                        </p:attrNameLst>
                                      </p:cBhvr>
                                      <p:to>
                                        <p:strVal val="visible"/>
                                      </p:to>
                                    </p:set>
                                    <p:anim calcmode="lin" valueType="num">
                                      <p:cBhvr>
                                        <p:cTn id="172" dur="500" fill="hold"/>
                                        <p:tgtEl>
                                          <p:spTgt spid="53"/>
                                        </p:tgtEl>
                                        <p:attrNameLst>
                                          <p:attrName>ppt_w</p:attrName>
                                        </p:attrNameLst>
                                      </p:cBhvr>
                                      <p:tavLst>
                                        <p:tav tm="0">
                                          <p:val>
                                            <p:fltVal val="0"/>
                                          </p:val>
                                        </p:tav>
                                        <p:tav tm="100000">
                                          <p:val>
                                            <p:strVal val="#ppt_w"/>
                                          </p:val>
                                        </p:tav>
                                      </p:tavLst>
                                    </p:anim>
                                    <p:anim calcmode="lin" valueType="num">
                                      <p:cBhvr>
                                        <p:cTn id="173" dur="500" fill="hold"/>
                                        <p:tgtEl>
                                          <p:spTgt spid="53"/>
                                        </p:tgtEl>
                                        <p:attrNameLst>
                                          <p:attrName>ppt_h</p:attrName>
                                        </p:attrNameLst>
                                      </p:cBhvr>
                                      <p:tavLst>
                                        <p:tav tm="0">
                                          <p:val>
                                            <p:fltVal val="0"/>
                                          </p:val>
                                        </p:tav>
                                        <p:tav tm="100000">
                                          <p:val>
                                            <p:strVal val="#ppt_h"/>
                                          </p:val>
                                        </p:tav>
                                      </p:tavLst>
                                    </p:anim>
                                    <p:animEffect transition="in" filter="fade">
                                      <p:cBhvr>
                                        <p:cTn id="174" dur="500"/>
                                        <p:tgtEl>
                                          <p:spTgt spid="53"/>
                                        </p:tgtEl>
                                      </p:cBhvr>
                                    </p:animEffect>
                                  </p:childTnLst>
                                </p:cTn>
                              </p:par>
                              <p:par>
                                <p:cTn id="175" presetID="53" presetClass="entr" presetSubtype="16" fill="hold" nodeType="withEffect">
                                  <p:stCondLst>
                                    <p:cond delay="0"/>
                                  </p:stCondLst>
                                  <p:childTnLst>
                                    <p:set>
                                      <p:cBhvr>
                                        <p:cTn id="176" dur="1" fill="hold">
                                          <p:stCondLst>
                                            <p:cond delay="0"/>
                                          </p:stCondLst>
                                        </p:cTn>
                                        <p:tgtEl>
                                          <p:spTgt spid="173"/>
                                        </p:tgtEl>
                                        <p:attrNameLst>
                                          <p:attrName>style.visibility</p:attrName>
                                        </p:attrNameLst>
                                      </p:cBhvr>
                                      <p:to>
                                        <p:strVal val="visible"/>
                                      </p:to>
                                    </p:set>
                                    <p:anim calcmode="lin" valueType="num">
                                      <p:cBhvr>
                                        <p:cTn id="177" dur="500" fill="hold"/>
                                        <p:tgtEl>
                                          <p:spTgt spid="173"/>
                                        </p:tgtEl>
                                        <p:attrNameLst>
                                          <p:attrName>ppt_w</p:attrName>
                                        </p:attrNameLst>
                                      </p:cBhvr>
                                      <p:tavLst>
                                        <p:tav tm="0">
                                          <p:val>
                                            <p:fltVal val="0"/>
                                          </p:val>
                                        </p:tav>
                                        <p:tav tm="100000">
                                          <p:val>
                                            <p:strVal val="#ppt_w"/>
                                          </p:val>
                                        </p:tav>
                                      </p:tavLst>
                                    </p:anim>
                                    <p:anim calcmode="lin" valueType="num">
                                      <p:cBhvr>
                                        <p:cTn id="178" dur="500" fill="hold"/>
                                        <p:tgtEl>
                                          <p:spTgt spid="173"/>
                                        </p:tgtEl>
                                        <p:attrNameLst>
                                          <p:attrName>ppt_h</p:attrName>
                                        </p:attrNameLst>
                                      </p:cBhvr>
                                      <p:tavLst>
                                        <p:tav tm="0">
                                          <p:val>
                                            <p:fltVal val="0"/>
                                          </p:val>
                                        </p:tav>
                                        <p:tav tm="100000">
                                          <p:val>
                                            <p:strVal val="#ppt_h"/>
                                          </p:val>
                                        </p:tav>
                                      </p:tavLst>
                                    </p:anim>
                                    <p:animEffect transition="in" filter="fade">
                                      <p:cBhvr>
                                        <p:cTn id="179" dur="500"/>
                                        <p:tgtEl>
                                          <p:spTgt spid="173"/>
                                        </p:tgtEl>
                                      </p:cBhvr>
                                    </p:animEffect>
                                  </p:childTnLst>
                                </p:cTn>
                              </p:par>
                              <p:par>
                                <p:cTn id="180" presetID="53" presetClass="entr" presetSubtype="16" fill="hold" nodeType="withEffect">
                                  <p:stCondLst>
                                    <p:cond delay="0"/>
                                  </p:stCondLst>
                                  <p:childTnLst>
                                    <p:set>
                                      <p:cBhvr>
                                        <p:cTn id="181" dur="1" fill="hold">
                                          <p:stCondLst>
                                            <p:cond delay="0"/>
                                          </p:stCondLst>
                                        </p:cTn>
                                        <p:tgtEl>
                                          <p:spTgt spid="222"/>
                                        </p:tgtEl>
                                        <p:attrNameLst>
                                          <p:attrName>style.visibility</p:attrName>
                                        </p:attrNameLst>
                                      </p:cBhvr>
                                      <p:to>
                                        <p:strVal val="visible"/>
                                      </p:to>
                                    </p:set>
                                    <p:anim calcmode="lin" valueType="num">
                                      <p:cBhvr>
                                        <p:cTn id="182" dur="500" fill="hold"/>
                                        <p:tgtEl>
                                          <p:spTgt spid="222"/>
                                        </p:tgtEl>
                                        <p:attrNameLst>
                                          <p:attrName>ppt_w</p:attrName>
                                        </p:attrNameLst>
                                      </p:cBhvr>
                                      <p:tavLst>
                                        <p:tav tm="0">
                                          <p:val>
                                            <p:fltVal val="0"/>
                                          </p:val>
                                        </p:tav>
                                        <p:tav tm="100000">
                                          <p:val>
                                            <p:strVal val="#ppt_w"/>
                                          </p:val>
                                        </p:tav>
                                      </p:tavLst>
                                    </p:anim>
                                    <p:anim calcmode="lin" valueType="num">
                                      <p:cBhvr>
                                        <p:cTn id="183" dur="500" fill="hold"/>
                                        <p:tgtEl>
                                          <p:spTgt spid="222"/>
                                        </p:tgtEl>
                                        <p:attrNameLst>
                                          <p:attrName>ppt_h</p:attrName>
                                        </p:attrNameLst>
                                      </p:cBhvr>
                                      <p:tavLst>
                                        <p:tav tm="0">
                                          <p:val>
                                            <p:fltVal val="0"/>
                                          </p:val>
                                        </p:tav>
                                        <p:tav tm="100000">
                                          <p:val>
                                            <p:strVal val="#ppt_h"/>
                                          </p:val>
                                        </p:tav>
                                      </p:tavLst>
                                    </p:anim>
                                    <p:animEffect transition="in" filter="fade">
                                      <p:cBhvr>
                                        <p:cTn id="184" dur="500"/>
                                        <p:tgtEl>
                                          <p:spTgt spid="222"/>
                                        </p:tgtEl>
                                      </p:cBhvr>
                                    </p:animEffect>
                                  </p:childTnLst>
                                </p:cTn>
                              </p:par>
                              <p:par>
                                <p:cTn id="185" presetID="53" presetClass="entr" presetSubtype="16" fill="hold" nodeType="withEffect">
                                  <p:stCondLst>
                                    <p:cond delay="0"/>
                                  </p:stCondLst>
                                  <p:childTnLst>
                                    <p:set>
                                      <p:cBhvr>
                                        <p:cTn id="186" dur="1" fill="hold">
                                          <p:stCondLst>
                                            <p:cond delay="0"/>
                                          </p:stCondLst>
                                        </p:cTn>
                                        <p:tgtEl>
                                          <p:spTgt spid="45"/>
                                        </p:tgtEl>
                                        <p:attrNameLst>
                                          <p:attrName>style.visibility</p:attrName>
                                        </p:attrNameLst>
                                      </p:cBhvr>
                                      <p:to>
                                        <p:strVal val="visible"/>
                                      </p:to>
                                    </p:set>
                                    <p:anim calcmode="lin" valueType="num">
                                      <p:cBhvr>
                                        <p:cTn id="187" dur="500" fill="hold"/>
                                        <p:tgtEl>
                                          <p:spTgt spid="45"/>
                                        </p:tgtEl>
                                        <p:attrNameLst>
                                          <p:attrName>ppt_w</p:attrName>
                                        </p:attrNameLst>
                                      </p:cBhvr>
                                      <p:tavLst>
                                        <p:tav tm="0">
                                          <p:val>
                                            <p:fltVal val="0"/>
                                          </p:val>
                                        </p:tav>
                                        <p:tav tm="100000">
                                          <p:val>
                                            <p:strVal val="#ppt_w"/>
                                          </p:val>
                                        </p:tav>
                                      </p:tavLst>
                                    </p:anim>
                                    <p:anim calcmode="lin" valueType="num">
                                      <p:cBhvr>
                                        <p:cTn id="188" dur="500" fill="hold"/>
                                        <p:tgtEl>
                                          <p:spTgt spid="45"/>
                                        </p:tgtEl>
                                        <p:attrNameLst>
                                          <p:attrName>ppt_h</p:attrName>
                                        </p:attrNameLst>
                                      </p:cBhvr>
                                      <p:tavLst>
                                        <p:tav tm="0">
                                          <p:val>
                                            <p:fltVal val="0"/>
                                          </p:val>
                                        </p:tav>
                                        <p:tav tm="100000">
                                          <p:val>
                                            <p:strVal val="#ppt_h"/>
                                          </p:val>
                                        </p:tav>
                                      </p:tavLst>
                                    </p:anim>
                                    <p:animEffect transition="in" filter="fade">
                                      <p:cBhvr>
                                        <p:cTn id="189" dur="500"/>
                                        <p:tgtEl>
                                          <p:spTgt spid="45"/>
                                        </p:tgtEl>
                                      </p:cBhvr>
                                    </p:animEffect>
                                  </p:childTnLst>
                                </p:cTn>
                              </p:par>
                              <p:par>
                                <p:cTn id="190" presetID="53" presetClass="entr" presetSubtype="16" fill="hold" nodeType="withEffect">
                                  <p:stCondLst>
                                    <p:cond delay="0"/>
                                  </p:stCondLst>
                                  <p:childTnLst>
                                    <p:set>
                                      <p:cBhvr>
                                        <p:cTn id="191" dur="1" fill="hold">
                                          <p:stCondLst>
                                            <p:cond delay="0"/>
                                          </p:stCondLst>
                                        </p:cTn>
                                        <p:tgtEl>
                                          <p:spTgt spid="48"/>
                                        </p:tgtEl>
                                        <p:attrNameLst>
                                          <p:attrName>style.visibility</p:attrName>
                                        </p:attrNameLst>
                                      </p:cBhvr>
                                      <p:to>
                                        <p:strVal val="visible"/>
                                      </p:to>
                                    </p:set>
                                    <p:anim calcmode="lin" valueType="num">
                                      <p:cBhvr>
                                        <p:cTn id="192" dur="500" fill="hold"/>
                                        <p:tgtEl>
                                          <p:spTgt spid="48"/>
                                        </p:tgtEl>
                                        <p:attrNameLst>
                                          <p:attrName>ppt_w</p:attrName>
                                        </p:attrNameLst>
                                      </p:cBhvr>
                                      <p:tavLst>
                                        <p:tav tm="0">
                                          <p:val>
                                            <p:fltVal val="0"/>
                                          </p:val>
                                        </p:tav>
                                        <p:tav tm="100000">
                                          <p:val>
                                            <p:strVal val="#ppt_w"/>
                                          </p:val>
                                        </p:tav>
                                      </p:tavLst>
                                    </p:anim>
                                    <p:anim calcmode="lin" valueType="num">
                                      <p:cBhvr>
                                        <p:cTn id="193" dur="500" fill="hold"/>
                                        <p:tgtEl>
                                          <p:spTgt spid="48"/>
                                        </p:tgtEl>
                                        <p:attrNameLst>
                                          <p:attrName>ppt_h</p:attrName>
                                        </p:attrNameLst>
                                      </p:cBhvr>
                                      <p:tavLst>
                                        <p:tav tm="0">
                                          <p:val>
                                            <p:fltVal val="0"/>
                                          </p:val>
                                        </p:tav>
                                        <p:tav tm="100000">
                                          <p:val>
                                            <p:strVal val="#ppt_h"/>
                                          </p:val>
                                        </p:tav>
                                      </p:tavLst>
                                    </p:anim>
                                    <p:animEffect transition="in" filter="fade">
                                      <p:cBhvr>
                                        <p:cTn id="194" dur="500"/>
                                        <p:tgtEl>
                                          <p:spTgt spid="48"/>
                                        </p:tgtEl>
                                      </p:cBhvr>
                                    </p:animEffect>
                                  </p:childTnLst>
                                </p:cTn>
                              </p:par>
                              <p:par>
                                <p:cTn id="195" presetID="53" presetClass="entr" presetSubtype="16" fill="hold" nodeType="withEffect">
                                  <p:stCondLst>
                                    <p:cond delay="0"/>
                                  </p:stCondLst>
                                  <p:childTnLst>
                                    <p:set>
                                      <p:cBhvr>
                                        <p:cTn id="196" dur="1" fill="hold">
                                          <p:stCondLst>
                                            <p:cond delay="0"/>
                                          </p:stCondLst>
                                        </p:cTn>
                                        <p:tgtEl>
                                          <p:spTgt spid="220"/>
                                        </p:tgtEl>
                                        <p:attrNameLst>
                                          <p:attrName>style.visibility</p:attrName>
                                        </p:attrNameLst>
                                      </p:cBhvr>
                                      <p:to>
                                        <p:strVal val="visible"/>
                                      </p:to>
                                    </p:set>
                                    <p:anim calcmode="lin" valueType="num">
                                      <p:cBhvr>
                                        <p:cTn id="197" dur="500" fill="hold"/>
                                        <p:tgtEl>
                                          <p:spTgt spid="220"/>
                                        </p:tgtEl>
                                        <p:attrNameLst>
                                          <p:attrName>ppt_w</p:attrName>
                                        </p:attrNameLst>
                                      </p:cBhvr>
                                      <p:tavLst>
                                        <p:tav tm="0">
                                          <p:val>
                                            <p:fltVal val="0"/>
                                          </p:val>
                                        </p:tav>
                                        <p:tav tm="100000">
                                          <p:val>
                                            <p:strVal val="#ppt_w"/>
                                          </p:val>
                                        </p:tav>
                                      </p:tavLst>
                                    </p:anim>
                                    <p:anim calcmode="lin" valueType="num">
                                      <p:cBhvr>
                                        <p:cTn id="198" dur="500" fill="hold"/>
                                        <p:tgtEl>
                                          <p:spTgt spid="220"/>
                                        </p:tgtEl>
                                        <p:attrNameLst>
                                          <p:attrName>ppt_h</p:attrName>
                                        </p:attrNameLst>
                                      </p:cBhvr>
                                      <p:tavLst>
                                        <p:tav tm="0">
                                          <p:val>
                                            <p:fltVal val="0"/>
                                          </p:val>
                                        </p:tav>
                                        <p:tav tm="100000">
                                          <p:val>
                                            <p:strVal val="#ppt_h"/>
                                          </p:val>
                                        </p:tav>
                                      </p:tavLst>
                                    </p:anim>
                                    <p:animEffect transition="in" filter="fade">
                                      <p:cBhvr>
                                        <p:cTn id="199" dur="500"/>
                                        <p:tgtEl>
                                          <p:spTgt spid="220"/>
                                        </p:tgtEl>
                                      </p:cBhvr>
                                    </p:animEffect>
                                  </p:childTnLst>
                                </p:cTn>
                              </p:par>
                              <p:par>
                                <p:cTn id="200" presetID="53" presetClass="entr" presetSubtype="16" fill="hold" nodeType="withEffect">
                                  <p:stCondLst>
                                    <p:cond delay="0"/>
                                  </p:stCondLst>
                                  <p:childTnLst>
                                    <p:set>
                                      <p:cBhvr>
                                        <p:cTn id="201" dur="1" fill="hold">
                                          <p:stCondLst>
                                            <p:cond delay="0"/>
                                          </p:stCondLst>
                                        </p:cTn>
                                        <p:tgtEl>
                                          <p:spTgt spid="36"/>
                                        </p:tgtEl>
                                        <p:attrNameLst>
                                          <p:attrName>style.visibility</p:attrName>
                                        </p:attrNameLst>
                                      </p:cBhvr>
                                      <p:to>
                                        <p:strVal val="visible"/>
                                      </p:to>
                                    </p:set>
                                    <p:anim calcmode="lin" valueType="num">
                                      <p:cBhvr>
                                        <p:cTn id="202" dur="500" fill="hold"/>
                                        <p:tgtEl>
                                          <p:spTgt spid="36"/>
                                        </p:tgtEl>
                                        <p:attrNameLst>
                                          <p:attrName>ppt_w</p:attrName>
                                        </p:attrNameLst>
                                      </p:cBhvr>
                                      <p:tavLst>
                                        <p:tav tm="0">
                                          <p:val>
                                            <p:fltVal val="0"/>
                                          </p:val>
                                        </p:tav>
                                        <p:tav tm="100000">
                                          <p:val>
                                            <p:strVal val="#ppt_w"/>
                                          </p:val>
                                        </p:tav>
                                      </p:tavLst>
                                    </p:anim>
                                    <p:anim calcmode="lin" valueType="num">
                                      <p:cBhvr>
                                        <p:cTn id="203" dur="500" fill="hold"/>
                                        <p:tgtEl>
                                          <p:spTgt spid="36"/>
                                        </p:tgtEl>
                                        <p:attrNameLst>
                                          <p:attrName>ppt_h</p:attrName>
                                        </p:attrNameLst>
                                      </p:cBhvr>
                                      <p:tavLst>
                                        <p:tav tm="0">
                                          <p:val>
                                            <p:fltVal val="0"/>
                                          </p:val>
                                        </p:tav>
                                        <p:tav tm="100000">
                                          <p:val>
                                            <p:strVal val="#ppt_h"/>
                                          </p:val>
                                        </p:tav>
                                      </p:tavLst>
                                    </p:anim>
                                    <p:animEffect transition="in" filter="fade">
                                      <p:cBhvr>
                                        <p:cTn id="204" dur="500"/>
                                        <p:tgtEl>
                                          <p:spTgt spid="36"/>
                                        </p:tgtEl>
                                      </p:cBhvr>
                                    </p:animEffect>
                                  </p:childTnLst>
                                </p:cTn>
                              </p:par>
                              <p:par>
                                <p:cTn id="205" presetID="53" presetClass="entr" presetSubtype="16" fill="hold" nodeType="withEffect">
                                  <p:stCondLst>
                                    <p:cond delay="0"/>
                                  </p:stCondLst>
                                  <p:childTnLst>
                                    <p:set>
                                      <p:cBhvr>
                                        <p:cTn id="206" dur="1" fill="hold">
                                          <p:stCondLst>
                                            <p:cond delay="0"/>
                                          </p:stCondLst>
                                        </p:cTn>
                                        <p:tgtEl>
                                          <p:spTgt spid="12548"/>
                                        </p:tgtEl>
                                        <p:attrNameLst>
                                          <p:attrName>style.visibility</p:attrName>
                                        </p:attrNameLst>
                                      </p:cBhvr>
                                      <p:to>
                                        <p:strVal val="visible"/>
                                      </p:to>
                                    </p:set>
                                    <p:anim calcmode="lin" valueType="num">
                                      <p:cBhvr>
                                        <p:cTn id="207" dur="500" fill="hold"/>
                                        <p:tgtEl>
                                          <p:spTgt spid="12548"/>
                                        </p:tgtEl>
                                        <p:attrNameLst>
                                          <p:attrName>ppt_w</p:attrName>
                                        </p:attrNameLst>
                                      </p:cBhvr>
                                      <p:tavLst>
                                        <p:tav tm="0">
                                          <p:val>
                                            <p:fltVal val="0"/>
                                          </p:val>
                                        </p:tav>
                                        <p:tav tm="100000">
                                          <p:val>
                                            <p:strVal val="#ppt_w"/>
                                          </p:val>
                                        </p:tav>
                                      </p:tavLst>
                                    </p:anim>
                                    <p:anim calcmode="lin" valueType="num">
                                      <p:cBhvr>
                                        <p:cTn id="208" dur="500" fill="hold"/>
                                        <p:tgtEl>
                                          <p:spTgt spid="12548"/>
                                        </p:tgtEl>
                                        <p:attrNameLst>
                                          <p:attrName>ppt_h</p:attrName>
                                        </p:attrNameLst>
                                      </p:cBhvr>
                                      <p:tavLst>
                                        <p:tav tm="0">
                                          <p:val>
                                            <p:fltVal val="0"/>
                                          </p:val>
                                        </p:tav>
                                        <p:tav tm="100000">
                                          <p:val>
                                            <p:strVal val="#ppt_h"/>
                                          </p:val>
                                        </p:tav>
                                      </p:tavLst>
                                    </p:anim>
                                    <p:animEffect transition="in" filter="fade">
                                      <p:cBhvr>
                                        <p:cTn id="209" dur="500"/>
                                        <p:tgtEl>
                                          <p:spTgt spid="12548"/>
                                        </p:tgtEl>
                                      </p:cBhvr>
                                    </p:animEffect>
                                  </p:childTnLst>
                                </p:cTn>
                              </p:par>
                              <p:par>
                                <p:cTn id="210" presetID="53" presetClass="entr" presetSubtype="16" fill="hold" nodeType="withEffect">
                                  <p:stCondLst>
                                    <p:cond delay="0"/>
                                  </p:stCondLst>
                                  <p:childTnLst>
                                    <p:set>
                                      <p:cBhvr>
                                        <p:cTn id="211" dur="1" fill="hold">
                                          <p:stCondLst>
                                            <p:cond delay="0"/>
                                          </p:stCondLst>
                                        </p:cTn>
                                        <p:tgtEl>
                                          <p:spTgt spid="62"/>
                                        </p:tgtEl>
                                        <p:attrNameLst>
                                          <p:attrName>style.visibility</p:attrName>
                                        </p:attrNameLst>
                                      </p:cBhvr>
                                      <p:to>
                                        <p:strVal val="visible"/>
                                      </p:to>
                                    </p:set>
                                    <p:anim calcmode="lin" valueType="num">
                                      <p:cBhvr>
                                        <p:cTn id="212" dur="500" fill="hold"/>
                                        <p:tgtEl>
                                          <p:spTgt spid="62"/>
                                        </p:tgtEl>
                                        <p:attrNameLst>
                                          <p:attrName>ppt_w</p:attrName>
                                        </p:attrNameLst>
                                      </p:cBhvr>
                                      <p:tavLst>
                                        <p:tav tm="0">
                                          <p:val>
                                            <p:fltVal val="0"/>
                                          </p:val>
                                        </p:tav>
                                        <p:tav tm="100000">
                                          <p:val>
                                            <p:strVal val="#ppt_w"/>
                                          </p:val>
                                        </p:tav>
                                      </p:tavLst>
                                    </p:anim>
                                    <p:anim calcmode="lin" valueType="num">
                                      <p:cBhvr>
                                        <p:cTn id="213" dur="500" fill="hold"/>
                                        <p:tgtEl>
                                          <p:spTgt spid="62"/>
                                        </p:tgtEl>
                                        <p:attrNameLst>
                                          <p:attrName>ppt_h</p:attrName>
                                        </p:attrNameLst>
                                      </p:cBhvr>
                                      <p:tavLst>
                                        <p:tav tm="0">
                                          <p:val>
                                            <p:fltVal val="0"/>
                                          </p:val>
                                        </p:tav>
                                        <p:tav tm="100000">
                                          <p:val>
                                            <p:strVal val="#ppt_h"/>
                                          </p:val>
                                        </p:tav>
                                      </p:tavLst>
                                    </p:anim>
                                    <p:animEffect transition="in" filter="fade">
                                      <p:cBhvr>
                                        <p:cTn id="214" dur="500"/>
                                        <p:tgtEl>
                                          <p:spTgt spid="62"/>
                                        </p:tgtEl>
                                      </p:cBhvr>
                                    </p:animEffect>
                                  </p:childTnLst>
                                </p:cTn>
                              </p:par>
                              <p:par>
                                <p:cTn id="215" presetID="53" presetClass="entr" presetSubtype="16" fill="hold" nodeType="withEffect">
                                  <p:stCondLst>
                                    <p:cond delay="0"/>
                                  </p:stCondLst>
                                  <p:childTnLst>
                                    <p:set>
                                      <p:cBhvr>
                                        <p:cTn id="216" dur="1" fill="hold">
                                          <p:stCondLst>
                                            <p:cond delay="0"/>
                                          </p:stCondLst>
                                        </p:cTn>
                                        <p:tgtEl>
                                          <p:spTgt spid="12545"/>
                                        </p:tgtEl>
                                        <p:attrNameLst>
                                          <p:attrName>style.visibility</p:attrName>
                                        </p:attrNameLst>
                                      </p:cBhvr>
                                      <p:to>
                                        <p:strVal val="visible"/>
                                      </p:to>
                                    </p:set>
                                    <p:anim calcmode="lin" valueType="num">
                                      <p:cBhvr>
                                        <p:cTn id="217" dur="500" fill="hold"/>
                                        <p:tgtEl>
                                          <p:spTgt spid="12545"/>
                                        </p:tgtEl>
                                        <p:attrNameLst>
                                          <p:attrName>ppt_w</p:attrName>
                                        </p:attrNameLst>
                                      </p:cBhvr>
                                      <p:tavLst>
                                        <p:tav tm="0">
                                          <p:val>
                                            <p:fltVal val="0"/>
                                          </p:val>
                                        </p:tav>
                                        <p:tav tm="100000">
                                          <p:val>
                                            <p:strVal val="#ppt_w"/>
                                          </p:val>
                                        </p:tav>
                                      </p:tavLst>
                                    </p:anim>
                                    <p:anim calcmode="lin" valueType="num">
                                      <p:cBhvr>
                                        <p:cTn id="218" dur="500" fill="hold"/>
                                        <p:tgtEl>
                                          <p:spTgt spid="12545"/>
                                        </p:tgtEl>
                                        <p:attrNameLst>
                                          <p:attrName>ppt_h</p:attrName>
                                        </p:attrNameLst>
                                      </p:cBhvr>
                                      <p:tavLst>
                                        <p:tav tm="0">
                                          <p:val>
                                            <p:fltVal val="0"/>
                                          </p:val>
                                        </p:tav>
                                        <p:tav tm="100000">
                                          <p:val>
                                            <p:strVal val="#ppt_h"/>
                                          </p:val>
                                        </p:tav>
                                      </p:tavLst>
                                    </p:anim>
                                    <p:animEffect transition="in" filter="fade">
                                      <p:cBhvr>
                                        <p:cTn id="219" dur="500"/>
                                        <p:tgtEl>
                                          <p:spTgt spid="12545"/>
                                        </p:tgtEl>
                                      </p:cBhvr>
                                    </p:animEffect>
                                  </p:childTnLst>
                                </p:cTn>
                              </p:par>
                              <p:par>
                                <p:cTn id="220" presetID="53" presetClass="entr" presetSubtype="16" fill="hold" nodeType="withEffect">
                                  <p:stCondLst>
                                    <p:cond delay="0"/>
                                  </p:stCondLst>
                                  <p:childTnLst>
                                    <p:set>
                                      <p:cBhvr>
                                        <p:cTn id="221" dur="1" fill="hold">
                                          <p:stCondLst>
                                            <p:cond delay="0"/>
                                          </p:stCondLst>
                                        </p:cTn>
                                        <p:tgtEl>
                                          <p:spTgt spid="243"/>
                                        </p:tgtEl>
                                        <p:attrNameLst>
                                          <p:attrName>style.visibility</p:attrName>
                                        </p:attrNameLst>
                                      </p:cBhvr>
                                      <p:to>
                                        <p:strVal val="visible"/>
                                      </p:to>
                                    </p:set>
                                    <p:anim calcmode="lin" valueType="num">
                                      <p:cBhvr>
                                        <p:cTn id="222" dur="500" fill="hold"/>
                                        <p:tgtEl>
                                          <p:spTgt spid="243"/>
                                        </p:tgtEl>
                                        <p:attrNameLst>
                                          <p:attrName>ppt_w</p:attrName>
                                        </p:attrNameLst>
                                      </p:cBhvr>
                                      <p:tavLst>
                                        <p:tav tm="0">
                                          <p:val>
                                            <p:fltVal val="0"/>
                                          </p:val>
                                        </p:tav>
                                        <p:tav tm="100000">
                                          <p:val>
                                            <p:strVal val="#ppt_w"/>
                                          </p:val>
                                        </p:tav>
                                      </p:tavLst>
                                    </p:anim>
                                    <p:anim calcmode="lin" valueType="num">
                                      <p:cBhvr>
                                        <p:cTn id="223" dur="500" fill="hold"/>
                                        <p:tgtEl>
                                          <p:spTgt spid="243"/>
                                        </p:tgtEl>
                                        <p:attrNameLst>
                                          <p:attrName>ppt_h</p:attrName>
                                        </p:attrNameLst>
                                      </p:cBhvr>
                                      <p:tavLst>
                                        <p:tav tm="0">
                                          <p:val>
                                            <p:fltVal val="0"/>
                                          </p:val>
                                        </p:tav>
                                        <p:tav tm="100000">
                                          <p:val>
                                            <p:strVal val="#ppt_h"/>
                                          </p:val>
                                        </p:tav>
                                      </p:tavLst>
                                    </p:anim>
                                    <p:animEffect transition="in" filter="fade">
                                      <p:cBhvr>
                                        <p:cTn id="224" dur="500"/>
                                        <p:tgtEl>
                                          <p:spTgt spid="243"/>
                                        </p:tgtEl>
                                      </p:cBhvr>
                                    </p:animEffect>
                                  </p:childTnLst>
                                </p:cTn>
                              </p:par>
                              <p:par>
                                <p:cTn id="225" presetID="53" presetClass="entr" presetSubtype="16" fill="hold" nodeType="withEffect">
                                  <p:stCondLst>
                                    <p:cond delay="0"/>
                                  </p:stCondLst>
                                  <p:childTnLst>
                                    <p:set>
                                      <p:cBhvr>
                                        <p:cTn id="226" dur="1" fill="hold">
                                          <p:stCondLst>
                                            <p:cond delay="0"/>
                                          </p:stCondLst>
                                        </p:cTn>
                                        <p:tgtEl>
                                          <p:spTgt spid="56"/>
                                        </p:tgtEl>
                                        <p:attrNameLst>
                                          <p:attrName>style.visibility</p:attrName>
                                        </p:attrNameLst>
                                      </p:cBhvr>
                                      <p:to>
                                        <p:strVal val="visible"/>
                                      </p:to>
                                    </p:set>
                                    <p:anim calcmode="lin" valueType="num">
                                      <p:cBhvr>
                                        <p:cTn id="227" dur="500" fill="hold"/>
                                        <p:tgtEl>
                                          <p:spTgt spid="56"/>
                                        </p:tgtEl>
                                        <p:attrNameLst>
                                          <p:attrName>ppt_w</p:attrName>
                                        </p:attrNameLst>
                                      </p:cBhvr>
                                      <p:tavLst>
                                        <p:tav tm="0">
                                          <p:val>
                                            <p:fltVal val="0"/>
                                          </p:val>
                                        </p:tav>
                                        <p:tav tm="100000">
                                          <p:val>
                                            <p:strVal val="#ppt_w"/>
                                          </p:val>
                                        </p:tav>
                                      </p:tavLst>
                                    </p:anim>
                                    <p:anim calcmode="lin" valueType="num">
                                      <p:cBhvr>
                                        <p:cTn id="228" dur="500" fill="hold"/>
                                        <p:tgtEl>
                                          <p:spTgt spid="56"/>
                                        </p:tgtEl>
                                        <p:attrNameLst>
                                          <p:attrName>ppt_h</p:attrName>
                                        </p:attrNameLst>
                                      </p:cBhvr>
                                      <p:tavLst>
                                        <p:tav tm="0">
                                          <p:val>
                                            <p:fltVal val="0"/>
                                          </p:val>
                                        </p:tav>
                                        <p:tav tm="100000">
                                          <p:val>
                                            <p:strVal val="#ppt_h"/>
                                          </p:val>
                                        </p:tav>
                                      </p:tavLst>
                                    </p:anim>
                                    <p:animEffect transition="in" filter="fade">
                                      <p:cBhvr>
                                        <p:cTn id="229" dur="500"/>
                                        <p:tgtEl>
                                          <p:spTgt spid="56"/>
                                        </p:tgtEl>
                                      </p:cBhvr>
                                    </p:animEffect>
                                  </p:childTnLst>
                                </p:cTn>
                              </p:par>
                              <p:par>
                                <p:cTn id="230" presetID="53" presetClass="entr" presetSubtype="16" fill="hold" nodeType="withEffect">
                                  <p:stCondLst>
                                    <p:cond delay="0"/>
                                  </p:stCondLst>
                                  <p:childTnLst>
                                    <p:set>
                                      <p:cBhvr>
                                        <p:cTn id="231" dur="1" fill="hold">
                                          <p:stCondLst>
                                            <p:cond delay="0"/>
                                          </p:stCondLst>
                                        </p:cTn>
                                        <p:tgtEl>
                                          <p:spTgt spid="38"/>
                                        </p:tgtEl>
                                        <p:attrNameLst>
                                          <p:attrName>style.visibility</p:attrName>
                                        </p:attrNameLst>
                                      </p:cBhvr>
                                      <p:to>
                                        <p:strVal val="visible"/>
                                      </p:to>
                                    </p:set>
                                    <p:anim calcmode="lin" valueType="num">
                                      <p:cBhvr>
                                        <p:cTn id="232" dur="500" fill="hold"/>
                                        <p:tgtEl>
                                          <p:spTgt spid="38"/>
                                        </p:tgtEl>
                                        <p:attrNameLst>
                                          <p:attrName>ppt_w</p:attrName>
                                        </p:attrNameLst>
                                      </p:cBhvr>
                                      <p:tavLst>
                                        <p:tav tm="0">
                                          <p:val>
                                            <p:fltVal val="0"/>
                                          </p:val>
                                        </p:tav>
                                        <p:tav tm="100000">
                                          <p:val>
                                            <p:strVal val="#ppt_w"/>
                                          </p:val>
                                        </p:tav>
                                      </p:tavLst>
                                    </p:anim>
                                    <p:anim calcmode="lin" valueType="num">
                                      <p:cBhvr>
                                        <p:cTn id="233" dur="500" fill="hold"/>
                                        <p:tgtEl>
                                          <p:spTgt spid="38"/>
                                        </p:tgtEl>
                                        <p:attrNameLst>
                                          <p:attrName>ppt_h</p:attrName>
                                        </p:attrNameLst>
                                      </p:cBhvr>
                                      <p:tavLst>
                                        <p:tav tm="0">
                                          <p:val>
                                            <p:fltVal val="0"/>
                                          </p:val>
                                        </p:tav>
                                        <p:tav tm="100000">
                                          <p:val>
                                            <p:strVal val="#ppt_h"/>
                                          </p:val>
                                        </p:tav>
                                      </p:tavLst>
                                    </p:anim>
                                    <p:animEffect transition="in" filter="fade">
                                      <p:cBhvr>
                                        <p:cTn id="234" dur="500"/>
                                        <p:tgtEl>
                                          <p:spTgt spid="38"/>
                                        </p:tgtEl>
                                      </p:cBhvr>
                                    </p:animEffect>
                                  </p:childTnLst>
                                </p:cTn>
                              </p:par>
                              <p:par>
                                <p:cTn id="235" presetID="53" presetClass="entr" presetSubtype="16" fill="hold" nodeType="withEffect">
                                  <p:stCondLst>
                                    <p:cond delay="0"/>
                                  </p:stCondLst>
                                  <p:childTnLst>
                                    <p:set>
                                      <p:cBhvr>
                                        <p:cTn id="236" dur="1" fill="hold">
                                          <p:stCondLst>
                                            <p:cond delay="0"/>
                                          </p:stCondLst>
                                        </p:cTn>
                                        <p:tgtEl>
                                          <p:spTgt spid="151"/>
                                        </p:tgtEl>
                                        <p:attrNameLst>
                                          <p:attrName>style.visibility</p:attrName>
                                        </p:attrNameLst>
                                      </p:cBhvr>
                                      <p:to>
                                        <p:strVal val="visible"/>
                                      </p:to>
                                    </p:set>
                                    <p:anim calcmode="lin" valueType="num">
                                      <p:cBhvr>
                                        <p:cTn id="237" dur="500" fill="hold"/>
                                        <p:tgtEl>
                                          <p:spTgt spid="151"/>
                                        </p:tgtEl>
                                        <p:attrNameLst>
                                          <p:attrName>ppt_w</p:attrName>
                                        </p:attrNameLst>
                                      </p:cBhvr>
                                      <p:tavLst>
                                        <p:tav tm="0">
                                          <p:val>
                                            <p:fltVal val="0"/>
                                          </p:val>
                                        </p:tav>
                                        <p:tav tm="100000">
                                          <p:val>
                                            <p:strVal val="#ppt_w"/>
                                          </p:val>
                                        </p:tav>
                                      </p:tavLst>
                                    </p:anim>
                                    <p:anim calcmode="lin" valueType="num">
                                      <p:cBhvr>
                                        <p:cTn id="238" dur="500" fill="hold"/>
                                        <p:tgtEl>
                                          <p:spTgt spid="151"/>
                                        </p:tgtEl>
                                        <p:attrNameLst>
                                          <p:attrName>ppt_h</p:attrName>
                                        </p:attrNameLst>
                                      </p:cBhvr>
                                      <p:tavLst>
                                        <p:tav tm="0">
                                          <p:val>
                                            <p:fltVal val="0"/>
                                          </p:val>
                                        </p:tav>
                                        <p:tav tm="100000">
                                          <p:val>
                                            <p:strVal val="#ppt_h"/>
                                          </p:val>
                                        </p:tav>
                                      </p:tavLst>
                                    </p:anim>
                                    <p:animEffect transition="in" filter="fade">
                                      <p:cBhvr>
                                        <p:cTn id="239" dur="500"/>
                                        <p:tgtEl>
                                          <p:spTgt spid="151"/>
                                        </p:tgtEl>
                                      </p:cBhvr>
                                    </p:animEffect>
                                  </p:childTnLst>
                                </p:cTn>
                              </p:par>
                              <p:par>
                                <p:cTn id="240" presetID="53" presetClass="entr" presetSubtype="16" fill="hold" nodeType="withEffect">
                                  <p:stCondLst>
                                    <p:cond delay="0"/>
                                  </p:stCondLst>
                                  <p:childTnLst>
                                    <p:set>
                                      <p:cBhvr>
                                        <p:cTn id="241" dur="1" fill="hold">
                                          <p:stCondLst>
                                            <p:cond delay="0"/>
                                          </p:stCondLst>
                                        </p:cTn>
                                        <p:tgtEl>
                                          <p:spTgt spid="153"/>
                                        </p:tgtEl>
                                        <p:attrNameLst>
                                          <p:attrName>style.visibility</p:attrName>
                                        </p:attrNameLst>
                                      </p:cBhvr>
                                      <p:to>
                                        <p:strVal val="visible"/>
                                      </p:to>
                                    </p:set>
                                    <p:anim calcmode="lin" valueType="num">
                                      <p:cBhvr>
                                        <p:cTn id="242" dur="500" fill="hold"/>
                                        <p:tgtEl>
                                          <p:spTgt spid="153"/>
                                        </p:tgtEl>
                                        <p:attrNameLst>
                                          <p:attrName>ppt_w</p:attrName>
                                        </p:attrNameLst>
                                      </p:cBhvr>
                                      <p:tavLst>
                                        <p:tav tm="0">
                                          <p:val>
                                            <p:fltVal val="0"/>
                                          </p:val>
                                        </p:tav>
                                        <p:tav tm="100000">
                                          <p:val>
                                            <p:strVal val="#ppt_w"/>
                                          </p:val>
                                        </p:tav>
                                      </p:tavLst>
                                    </p:anim>
                                    <p:anim calcmode="lin" valueType="num">
                                      <p:cBhvr>
                                        <p:cTn id="243" dur="500" fill="hold"/>
                                        <p:tgtEl>
                                          <p:spTgt spid="153"/>
                                        </p:tgtEl>
                                        <p:attrNameLst>
                                          <p:attrName>ppt_h</p:attrName>
                                        </p:attrNameLst>
                                      </p:cBhvr>
                                      <p:tavLst>
                                        <p:tav tm="0">
                                          <p:val>
                                            <p:fltVal val="0"/>
                                          </p:val>
                                        </p:tav>
                                        <p:tav tm="100000">
                                          <p:val>
                                            <p:strVal val="#ppt_h"/>
                                          </p:val>
                                        </p:tav>
                                      </p:tavLst>
                                    </p:anim>
                                    <p:animEffect transition="in" filter="fade">
                                      <p:cBhvr>
                                        <p:cTn id="244" dur="500"/>
                                        <p:tgtEl>
                                          <p:spTgt spid="153"/>
                                        </p:tgtEl>
                                      </p:cBhvr>
                                    </p:animEffect>
                                  </p:childTnLst>
                                </p:cTn>
                              </p:par>
                              <p:par>
                                <p:cTn id="245" presetID="53" presetClass="entr" presetSubtype="16" fill="hold" nodeType="withEffect">
                                  <p:stCondLst>
                                    <p:cond delay="0"/>
                                  </p:stCondLst>
                                  <p:childTnLst>
                                    <p:set>
                                      <p:cBhvr>
                                        <p:cTn id="246" dur="1" fill="hold">
                                          <p:stCondLst>
                                            <p:cond delay="0"/>
                                          </p:stCondLst>
                                        </p:cTn>
                                        <p:tgtEl>
                                          <p:spTgt spid="40"/>
                                        </p:tgtEl>
                                        <p:attrNameLst>
                                          <p:attrName>style.visibility</p:attrName>
                                        </p:attrNameLst>
                                      </p:cBhvr>
                                      <p:to>
                                        <p:strVal val="visible"/>
                                      </p:to>
                                    </p:set>
                                    <p:anim calcmode="lin" valueType="num">
                                      <p:cBhvr>
                                        <p:cTn id="247" dur="500" fill="hold"/>
                                        <p:tgtEl>
                                          <p:spTgt spid="40"/>
                                        </p:tgtEl>
                                        <p:attrNameLst>
                                          <p:attrName>ppt_w</p:attrName>
                                        </p:attrNameLst>
                                      </p:cBhvr>
                                      <p:tavLst>
                                        <p:tav tm="0">
                                          <p:val>
                                            <p:fltVal val="0"/>
                                          </p:val>
                                        </p:tav>
                                        <p:tav tm="100000">
                                          <p:val>
                                            <p:strVal val="#ppt_w"/>
                                          </p:val>
                                        </p:tav>
                                      </p:tavLst>
                                    </p:anim>
                                    <p:anim calcmode="lin" valueType="num">
                                      <p:cBhvr>
                                        <p:cTn id="248" dur="500" fill="hold"/>
                                        <p:tgtEl>
                                          <p:spTgt spid="40"/>
                                        </p:tgtEl>
                                        <p:attrNameLst>
                                          <p:attrName>ppt_h</p:attrName>
                                        </p:attrNameLst>
                                      </p:cBhvr>
                                      <p:tavLst>
                                        <p:tav tm="0">
                                          <p:val>
                                            <p:fltVal val="0"/>
                                          </p:val>
                                        </p:tav>
                                        <p:tav tm="100000">
                                          <p:val>
                                            <p:strVal val="#ppt_h"/>
                                          </p:val>
                                        </p:tav>
                                      </p:tavLst>
                                    </p:anim>
                                    <p:animEffect transition="in" filter="fade">
                                      <p:cBhvr>
                                        <p:cTn id="249" dur="500"/>
                                        <p:tgtEl>
                                          <p:spTgt spid="40"/>
                                        </p:tgtEl>
                                      </p:cBhvr>
                                    </p:animEffect>
                                  </p:childTnLst>
                                </p:cTn>
                              </p:par>
                              <p:par>
                                <p:cTn id="250" presetID="53" presetClass="entr" presetSubtype="16" fill="hold" nodeType="withEffect">
                                  <p:stCondLst>
                                    <p:cond delay="0"/>
                                  </p:stCondLst>
                                  <p:childTnLst>
                                    <p:set>
                                      <p:cBhvr>
                                        <p:cTn id="251" dur="1" fill="hold">
                                          <p:stCondLst>
                                            <p:cond delay="0"/>
                                          </p:stCondLst>
                                        </p:cTn>
                                        <p:tgtEl>
                                          <p:spTgt spid="61"/>
                                        </p:tgtEl>
                                        <p:attrNameLst>
                                          <p:attrName>style.visibility</p:attrName>
                                        </p:attrNameLst>
                                      </p:cBhvr>
                                      <p:to>
                                        <p:strVal val="visible"/>
                                      </p:to>
                                    </p:set>
                                    <p:anim calcmode="lin" valueType="num">
                                      <p:cBhvr>
                                        <p:cTn id="252" dur="500" fill="hold"/>
                                        <p:tgtEl>
                                          <p:spTgt spid="61"/>
                                        </p:tgtEl>
                                        <p:attrNameLst>
                                          <p:attrName>ppt_w</p:attrName>
                                        </p:attrNameLst>
                                      </p:cBhvr>
                                      <p:tavLst>
                                        <p:tav tm="0">
                                          <p:val>
                                            <p:fltVal val="0"/>
                                          </p:val>
                                        </p:tav>
                                        <p:tav tm="100000">
                                          <p:val>
                                            <p:strVal val="#ppt_w"/>
                                          </p:val>
                                        </p:tav>
                                      </p:tavLst>
                                    </p:anim>
                                    <p:anim calcmode="lin" valueType="num">
                                      <p:cBhvr>
                                        <p:cTn id="253" dur="500" fill="hold"/>
                                        <p:tgtEl>
                                          <p:spTgt spid="61"/>
                                        </p:tgtEl>
                                        <p:attrNameLst>
                                          <p:attrName>ppt_h</p:attrName>
                                        </p:attrNameLst>
                                      </p:cBhvr>
                                      <p:tavLst>
                                        <p:tav tm="0">
                                          <p:val>
                                            <p:fltVal val="0"/>
                                          </p:val>
                                        </p:tav>
                                        <p:tav tm="100000">
                                          <p:val>
                                            <p:strVal val="#ppt_h"/>
                                          </p:val>
                                        </p:tav>
                                      </p:tavLst>
                                    </p:anim>
                                    <p:animEffect transition="in" filter="fade">
                                      <p:cBhvr>
                                        <p:cTn id="254" dur="500"/>
                                        <p:tgtEl>
                                          <p:spTgt spid="61"/>
                                        </p:tgtEl>
                                      </p:cBhvr>
                                    </p:animEffect>
                                  </p:childTnLst>
                                </p:cTn>
                              </p:par>
                            </p:childTnLst>
                          </p:cTn>
                        </p:par>
                      </p:childTnLst>
                    </p:cTn>
                  </p:par>
                  <p:par>
                    <p:cTn id="255" fill="hold" nodeType="clickPar">
                      <p:stCondLst>
                        <p:cond delay="indefinite"/>
                      </p:stCondLst>
                      <p:childTnLst>
                        <p:par>
                          <p:cTn id="256" fill="hold" nodeType="withGroup">
                            <p:stCondLst>
                              <p:cond delay="0"/>
                            </p:stCondLst>
                            <p:childTnLst>
                              <p:par>
                                <p:cTn id="257" presetID="9" presetClass="entr" presetSubtype="0" fill="hold" nodeType="clickEffect">
                                  <p:stCondLst>
                                    <p:cond delay="0"/>
                                  </p:stCondLst>
                                  <p:childTnLst>
                                    <p:set>
                                      <p:cBhvr>
                                        <p:cTn id="258" dur="1" fill="hold">
                                          <p:stCondLst>
                                            <p:cond delay="0"/>
                                          </p:stCondLst>
                                        </p:cTn>
                                        <p:tgtEl>
                                          <p:spTgt spid="291"/>
                                        </p:tgtEl>
                                        <p:attrNameLst>
                                          <p:attrName>style.visibility</p:attrName>
                                        </p:attrNameLst>
                                      </p:cBhvr>
                                      <p:to>
                                        <p:strVal val="visible"/>
                                      </p:to>
                                    </p:set>
                                    <p:animEffect transition="in" filter="dissolve">
                                      <p:cBhvr>
                                        <p:cTn id="259" dur="500"/>
                                        <p:tgtEl>
                                          <p:spTgt spid="291"/>
                                        </p:tgtEl>
                                      </p:cBhvr>
                                    </p:animEffect>
                                  </p:childTnLst>
                                </p:cTn>
                              </p:par>
                            </p:childTnLst>
                          </p:cTn>
                        </p:par>
                        <p:par>
                          <p:cTn id="260" fill="hold" nodeType="afterGroup">
                            <p:stCondLst>
                              <p:cond delay="500"/>
                            </p:stCondLst>
                            <p:childTnLst>
                              <p:par>
                                <p:cTn id="261" presetID="53" presetClass="entr" presetSubtype="16" fill="hold" nodeType="afterEffect">
                                  <p:stCondLst>
                                    <p:cond delay="0"/>
                                  </p:stCondLst>
                                  <p:childTnLst>
                                    <p:set>
                                      <p:cBhvr>
                                        <p:cTn id="262" dur="1" fill="hold">
                                          <p:stCondLst>
                                            <p:cond delay="0"/>
                                          </p:stCondLst>
                                        </p:cTn>
                                        <p:tgtEl>
                                          <p:spTgt spid="293"/>
                                        </p:tgtEl>
                                        <p:attrNameLst>
                                          <p:attrName>style.visibility</p:attrName>
                                        </p:attrNameLst>
                                      </p:cBhvr>
                                      <p:to>
                                        <p:strVal val="visible"/>
                                      </p:to>
                                    </p:set>
                                    <p:anim calcmode="lin" valueType="num">
                                      <p:cBhvr>
                                        <p:cTn id="263" dur="500" fill="hold"/>
                                        <p:tgtEl>
                                          <p:spTgt spid="293"/>
                                        </p:tgtEl>
                                        <p:attrNameLst>
                                          <p:attrName>ppt_w</p:attrName>
                                        </p:attrNameLst>
                                      </p:cBhvr>
                                      <p:tavLst>
                                        <p:tav tm="0">
                                          <p:val>
                                            <p:fltVal val="0"/>
                                          </p:val>
                                        </p:tav>
                                        <p:tav tm="100000">
                                          <p:val>
                                            <p:strVal val="#ppt_w"/>
                                          </p:val>
                                        </p:tav>
                                      </p:tavLst>
                                    </p:anim>
                                    <p:anim calcmode="lin" valueType="num">
                                      <p:cBhvr>
                                        <p:cTn id="264" dur="500" fill="hold"/>
                                        <p:tgtEl>
                                          <p:spTgt spid="293"/>
                                        </p:tgtEl>
                                        <p:attrNameLst>
                                          <p:attrName>ppt_h</p:attrName>
                                        </p:attrNameLst>
                                      </p:cBhvr>
                                      <p:tavLst>
                                        <p:tav tm="0">
                                          <p:val>
                                            <p:fltVal val="0"/>
                                          </p:val>
                                        </p:tav>
                                        <p:tav tm="100000">
                                          <p:val>
                                            <p:strVal val="#ppt_h"/>
                                          </p:val>
                                        </p:tav>
                                      </p:tavLst>
                                    </p:anim>
                                    <p:animEffect transition="in" filter="fade">
                                      <p:cBhvr>
                                        <p:cTn id="265" dur="500"/>
                                        <p:tgtEl>
                                          <p:spTgt spid="293"/>
                                        </p:tgtEl>
                                      </p:cBhvr>
                                    </p:animEffect>
                                  </p:childTnLst>
                                </p:cTn>
                              </p:par>
                              <p:par>
                                <p:cTn id="266" presetID="53" presetClass="entr" presetSubtype="16" fill="hold" nodeType="withEffect">
                                  <p:stCondLst>
                                    <p:cond delay="0"/>
                                  </p:stCondLst>
                                  <p:childTnLst>
                                    <p:set>
                                      <p:cBhvr>
                                        <p:cTn id="267" dur="1" fill="hold">
                                          <p:stCondLst>
                                            <p:cond delay="0"/>
                                          </p:stCondLst>
                                        </p:cTn>
                                        <p:tgtEl>
                                          <p:spTgt spid="12560"/>
                                        </p:tgtEl>
                                        <p:attrNameLst>
                                          <p:attrName>style.visibility</p:attrName>
                                        </p:attrNameLst>
                                      </p:cBhvr>
                                      <p:to>
                                        <p:strVal val="visible"/>
                                      </p:to>
                                    </p:set>
                                    <p:anim calcmode="lin" valueType="num">
                                      <p:cBhvr>
                                        <p:cTn id="268" dur="500" fill="hold"/>
                                        <p:tgtEl>
                                          <p:spTgt spid="12560"/>
                                        </p:tgtEl>
                                        <p:attrNameLst>
                                          <p:attrName>ppt_w</p:attrName>
                                        </p:attrNameLst>
                                      </p:cBhvr>
                                      <p:tavLst>
                                        <p:tav tm="0">
                                          <p:val>
                                            <p:fltVal val="0"/>
                                          </p:val>
                                        </p:tav>
                                        <p:tav tm="100000">
                                          <p:val>
                                            <p:strVal val="#ppt_w"/>
                                          </p:val>
                                        </p:tav>
                                      </p:tavLst>
                                    </p:anim>
                                    <p:anim calcmode="lin" valueType="num">
                                      <p:cBhvr>
                                        <p:cTn id="269" dur="500" fill="hold"/>
                                        <p:tgtEl>
                                          <p:spTgt spid="12560"/>
                                        </p:tgtEl>
                                        <p:attrNameLst>
                                          <p:attrName>ppt_h</p:attrName>
                                        </p:attrNameLst>
                                      </p:cBhvr>
                                      <p:tavLst>
                                        <p:tav tm="0">
                                          <p:val>
                                            <p:fltVal val="0"/>
                                          </p:val>
                                        </p:tav>
                                        <p:tav tm="100000">
                                          <p:val>
                                            <p:strVal val="#ppt_h"/>
                                          </p:val>
                                        </p:tav>
                                      </p:tavLst>
                                    </p:anim>
                                    <p:animEffect transition="in" filter="fade">
                                      <p:cBhvr>
                                        <p:cTn id="270" dur="500"/>
                                        <p:tgtEl>
                                          <p:spTgt spid="12560"/>
                                        </p:tgtEl>
                                      </p:cBhvr>
                                    </p:animEffect>
                                  </p:childTnLst>
                                </p:cTn>
                              </p:par>
                              <p:par>
                                <p:cTn id="271" presetID="53" presetClass="entr" presetSubtype="16" fill="hold" nodeType="withEffect">
                                  <p:stCondLst>
                                    <p:cond delay="0"/>
                                  </p:stCondLst>
                                  <p:childTnLst>
                                    <p:set>
                                      <p:cBhvr>
                                        <p:cTn id="272" dur="1" fill="hold">
                                          <p:stCondLst>
                                            <p:cond delay="0"/>
                                          </p:stCondLst>
                                        </p:cTn>
                                        <p:tgtEl>
                                          <p:spTgt spid="12569"/>
                                        </p:tgtEl>
                                        <p:attrNameLst>
                                          <p:attrName>style.visibility</p:attrName>
                                        </p:attrNameLst>
                                      </p:cBhvr>
                                      <p:to>
                                        <p:strVal val="visible"/>
                                      </p:to>
                                    </p:set>
                                    <p:anim calcmode="lin" valueType="num">
                                      <p:cBhvr>
                                        <p:cTn id="273" dur="500" fill="hold"/>
                                        <p:tgtEl>
                                          <p:spTgt spid="12569"/>
                                        </p:tgtEl>
                                        <p:attrNameLst>
                                          <p:attrName>ppt_w</p:attrName>
                                        </p:attrNameLst>
                                      </p:cBhvr>
                                      <p:tavLst>
                                        <p:tav tm="0">
                                          <p:val>
                                            <p:fltVal val="0"/>
                                          </p:val>
                                        </p:tav>
                                        <p:tav tm="100000">
                                          <p:val>
                                            <p:strVal val="#ppt_w"/>
                                          </p:val>
                                        </p:tav>
                                      </p:tavLst>
                                    </p:anim>
                                    <p:anim calcmode="lin" valueType="num">
                                      <p:cBhvr>
                                        <p:cTn id="274" dur="500" fill="hold"/>
                                        <p:tgtEl>
                                          <p:spTgt spid="12569"/>
                                        </p:tgtEl>
                                        <p:attrNameLst>
                                          <p:attrName>ppt_h</p:attrName>
                                        </p:attrNameLst>
                                      </p:cBhvr>
                                      <p:tavLst>
                                        <p:tav tm="0">
                                          <p:val>
                                            <p:fltVal val="0"/>
                                          </p:val>
                                        </p:tav>
                                        <p:tav tm="100000">
                                          <p:val>
                                            <p:strVal val="#ppt_h"/>
                                          </p:val>
                                        </p:tav>
                                      </p:tavLst>
                                    </p:anim>
                                    <p:animEffect transition="in" filter="fade">
                                      <p:cBhvr>
                                        <p:cTn id="275" dur="500"/>
                                        <p:tgtEl>
                                          <p:spTgt spid="12569"/>
                                        </p:tgtEl>
                                      </p:cBhvr>
                                    </p:animEffect>
                                  </p:childTnLst>
                                </p:cTn>
                              </p:par>
                              <p:par>
                                <p:cTn id="276" presetID="53" presetClass="entr" presetSubtype="16" fill="hold" nodeType="withEffect">
                                  <p:stCondLst>
                                    <p:cond delay="0"/>
                                  </p:stCondLst>
                                  <p:childTnLst>
                                    <p:set>
                                      <p:cBhvr>
                                        <p:cTn id="277" dur="1" fill="hold">
                                          <p:stCondLst>
                                            <p:cond delay="0"/>
                                          </p:stCondLst>
                                        </p:cTn>
                                        <p:tgtEl>
                                          <p:spTgt spid="12566"/>
                                        </p:tgtEl>
                                        <p:attrNameLst>
                                          <p:attrName>style.visibility</p:attrName>
                                        </p:attrNameLst>
                                      </p:cBhvr>
                                      <p:to>
                                        <p:strVal val="visible"/>
                                      </p:to>
                                    </p:set>
                                    <p:anim calcmode="lin" valueType="num">
                                      <p:cBhvr>
                                        <p:cTn id="278" dur="500" fill="hold"/>
                                        <p:tgtEl>
                                          <p:spTgt spid="12566"/>
                                        </p:tgtEl>
                                        <p:attrNameLst>
                                          <p:attrName>ppt_w</p:attrName>
                                        </p:attrNameLst>
                                      </p:cBhvr>
                                      <p:tavLst>
                                        <p:tav tm="0">
                                          <p:val>
                                            <p:fltVal val="0"/>
                                          </p:val>
                                        </p:tav>
                                        <p:tav tm="100000">
                                          <p:val>
                                            <p:strVal val="#ppt_w"/>
                                          </p:val>
                                        </p:tav>
                                      </p:tavLst>
                                    </p:anim>
                                    <p:anim calcmode="lin" valueType="num">
                                      <p:cBhvr>
                                        <p:cTn id="279" dur="500" fill="hold"/>
                                        <p:tgtEl>
                                          <p:spTgt spid="12566"/>
                                        </p:tgtEl>
                                        <p:attrNameLst>
                                          <p:attrName>ppt_h</p:attrName>
                                        </p:attrNameLst>
                                      </p:cBhvr>
                                      <p:tavLst>
                                        <p:tav tm="0">
                                          <p:val>
                                            <p:fltVal val="0"/>
                                          </p:val>
                                        </p:tav>
                                        <p:tav tm="100000">
                                          <p:val>
                                            <p:strVal val="#ppt_h"/>
                                          </p:val>
                                        </p:tav>
                                      </p:tavLst>
                                    </p:anim>
                                    <p:animEffect transition="in" filter="fade">
                                      <p:cBhvr>
                                        <p:cTn id="280" dur="500"/>
                                        <p:tgtEl>
                                          <p:spTgt spid="12566"/>
                                        </p:tgtEl>
                                      </p:cBhvr>
                                    </p:animEffect>
                                  </p:childTnLst>
                                </p:cTn>
                              </p:par>
                              <p:par>
                                <p:cTn id="281" presetID="53" presetClass="entr" presetSubtype="16" fill="hold" nodeType="withEffect">
                                  <p:stCondLst>
                                    <p:cond delay="0"/>
                                  </p:stCondLst>
                                  <p:childTnLst>
                                    <p:set>
                                      <p:cBhvr>
                                        <p:cTn id="282" dur="1" fill="hold">
                                          <p:stCondLst>
                                            <p:cond delay="0"/>
                                          </p:stCondLst>
                                        </p:cTn>
                                        <p:tgtEl>
                                          <p:spTgt spid="12554"/>
                                        </p:tgtEl>
                                        <p:attrNameLst>
                                          <p:attrName>style.visibility</p:attrName>
                                        </p:attrNameLst>
                                      </p:cBhvr>
                                      <p:to>
                                        <p:strVal val="visible"/>
                                      </p:to>
                                    </p:set>
                                    <p:anim calcmode="lin" valueType="num">
                                      <p:cBhvr>
                                        <p:cTn id="283" dur="500" fill="hold"/>
                                        <p:tgtEl>
                                          <p:spTgt spid="12554"/>
                                        </p:tgtEl>
                                        <p:attrNameLst>
                                          <p:attrName>ppt_w</p:attrName>
                                        </p:attrNameLst>
                                      </p:cBhvr>
                                      <p:tavLst>
                                        <p:tav tm="0">
                                          <p:val>
                                            <p:fltVal val="0"/>
                                          </p:val>
                                        </p:tav>
                                        <p:tav tm="100000">
                                          <p:val>
                                            <p:strVal val="#ppt_w"/>
                                          </p:val>
                                        </p:tav>
                                      </p:tavLst>
                                    </p:anim>
                                    <p:anim calcmode="lin" valueType="num">
                                      <p:cBhvr>
                                        <p:cTn id="284" dur="500" fill="hold"/>
                                        <p:tgtEl>
                                          <p:spTgt spid="12554"/>
                                        </p:tgtEl>
                                        <p:attrNameLst>
                                          <p:attrName>ppt_h</p:attrName>
                                        </p:attrNameLst>
                                      </p:cBhvr>
                                      <p:tavLst>
                                        <p:tav tm="0">
                                          <p:val>
                                            <p:fltVal val="0"/>
                                          </p:val>
                                        </p:tav>
                                        <p:tav tm="100000">
                                          <p:val>
                                            <p:strVal val="#ppt_h"/>
                                          </p:val>
                                        </p:tav>
                                      </p:tavLst>
                                    </p:anim>
                                    <p:animEffect transition="in" filter="fade">
                                      <p:cBhvr>
                                        <p:cTn id="285" dur="500"/>
                                        <p:tgtEl>
                                          <p:spTgt spid="12554"/>
                                        </p:tgtEl>
                                      </p:cBhvr>
                                    </p:animEffect>
                                  </p:childTnLst>
                                </p:cTn>
                              </p:par>
                              <p:par>
                                <p:cTn id="286" presetID="53" presetClass="entr" presetSubtype="16" fill="hold" nodeType="withEffect">
                                  <p:stCondLst>
                                    <p:cond delay="0"/>
                                  </p:stCondLst>
                                  <p:childTnLst>
                                    <p:set>
                                      <p:cBhvr>
                                        <p:cTn id="287" dur="1" fill="hold">
                                          <p:stCondLst>
                                            <p:cond delay="0"/>
                                          </p:stCondLst>
                                        </p:cTn>
                                        <p:tgtEl>
                                          <p:spTgt spid="12571"/>
                                        </p:tgtEl>
                                        <p:attrNameLst>
                                          <p:attrName>style.visibility</p:attrName>
                                        </p:attrNameLst>
                                      </p:cBhvr>
                                      <p:to>
                                        <p:strVal val="visible"/>
                                      </p:to>
                                    </p:set>
                                    <p:anim calcmode="lin" valueType="num">
                                      <p:cBhvr>
                                        <p:cTn id="288" dur="500" fill="hold"/>
                                        <p:tgtEl>
                                          <p:spTgt spid="12571"/>
                                        </p:tgtEl>
                                        <p:attrNameLst>
                                          <p:attrName>ppt_w</p:attrName>
                                        </p:attrNameLst>
                                      </p:cBhvr>
                                      <p:tavLst>
                                        <p:tav tm="0">
                                          <p:val>
                                            <p:fltVal val="0"/>
                                          </p:val>
                                        </p:tav>
                                        <p:tav tm="100000">
                                          <p:val>
                                            <p:strVal val="#ppt_w"/>
                                          </p:val>
                                        </p:tav>
                                      </p:tavLst>
                                    </p:anim>
                                    <p:anim calcmode="lin" valueType="num">
                                      <p:cBhvr>
                                        <p:cTn id="289" dur="500" fill="hold"/>
                                        <p:tgtEl>
                                          <p:spTgt spid="12571"/>
                                        </p:tgtEl>
                                        <p:attrNameLst>
                                          <p:attrName>ppt_h</p:attrName>
                                        </p:attrNameLst>
                                      </p:cBhvr>
                                      <p:tavLst>
                                        <p:tav tm="0">
                                          <p:val>
                                            <p:fltVal val="0"/>
                                          </p:val>
                                        </p:tav>
                                        <p:tav tm="100000">
                                          <p:val>
                                            <p:strVal val="#ppt_h"/>
                                          </p:val>
                                        </p:tav>
                                      </p:tavLst>
                                    </p:anim>
                                    <p:animEffect transition="in" filter="fade">
                                      <p:cBhvr>
                                        <p:cTn id="290" dur="500"/>
                                        <p:tgtEl>
                                          <p:spTgt spid="12571"/>
                                        </p:tgtEl>
                                      </p:cBhvr>
                                    </p:animEffect>
                                  </p:childTnLst>
                                </p:cTn>
                              </p:par>
                            </p:childTnLst>
                          </p:cTn>
                        </p:par>
                        <p:par>
                          <p:cTn id="291" fill="hold" nodeType="afterGroup">
                            <p:stCondLst>
                              <p:cond delay="1000"/>
                            </p:stCondLst>
                            <p:childTnLst>
                              <p:par>
                                <p:cTn id="292" presetID="53" presetClass="entr" presetSubtype="16" fill="hold" nodeType="afterEffect">
                                  <p:stCondLst>
                                    <p:cond delay="0"/>
                                  </p:stCondLst>
                                  <p:childTnLst>
                                    <p:set>
                                      <p:cBhvr>
                                        <p:cTn id="293" dur="1" fill="hold">
                                          <p:stCondLst>
                                            <p:cond delay="0"/>
                                          </p:stCondLst>
                                        </p:cTn>
                                        <p:tgtEl>
                                          <p:spTgt spid="12578"/>
                                        </p:tgtEl>
                                        <p:attrNameLst>
                                          <p:attrName>style.visibility</p:attrName>
                                        </p:attrNameLst>
                                      </p:cBhvr>
                                      <p:to>
                                        <p:strVal val="visible"/>
                                      </p:to>
                                    </p:set>
                                    <p:anim calcmode="lin" valueType="num">
                                      <p:cBhvr>
                                        <p:cTn id="294" dur="500" fill="hold"/>
                                        <p:tgtEl>
                                          <p:spTgt spid="12578"/>
                                        </p:tgtEl>
                                        <p:attrNameLst>
                                          <p:attrName>ppt_w</p:attrName>
                                        </p:attrNameLst>
                                      </p:cBhvr>
                                      <p:tavLst>
                                        <p:tav tm="0">
                                          <p:val>
                                            <p:fltVal val="0"/>
                                          </p:val>
                                        </p:tav>
                                        <p:tav tm="100000">
                                          <p:val>
                                            <p:strVal val="#ppt_w"/>
                                          </p:val>
                                        </p:tav>
                                      </p:tavLst>
                                    </p:anim>
                                    <p:anim calcmode="lin" valueType="num">
                                      <p:cBhvr>
                                        <p:cTn id="295" dur="500" fill="hold"/>
                                        <p:tgtEl>
                                          <p:spTgt spid="12578"/>
                                        </p:tgtEl>
                                        <p:attrNameLst>
                                          <p:attrName>ppt_h</p:attrName>
                                        </p:attrNameLst>
                                      </p:cBhvr>
                                      <p:tavLst>
                                        <p:tav tm="0">
                                          <p:val>
                                            <p:fltVal val="0"/>
                                          </p:val>
                                        </p:tav>
                                        <p:tav tm="100000">
                                          <p:val>
                                            <p:strVal val="#ppt_h"/>
                                          </p:val>
                                        </p:tav>
                                      </p:tavLst>
                                    </p:anim>
                                    <p:animEffect transition="in" filter="fade">
                                      <p:cBhvr>
                                        <p:cTn id="296" dur="500"/>
                                        <p:tgtEl>
                                          <p:spTgt spid="12578"/>
                                        </p:tgtEl>
                                      </p:cBhvr>
                                    </p:animEffect>
                                  </p:childTnLst>
                                </p:cTn>
                              </p:par>
                              <p:par>
                                <p:cTn id="297" presetID="53" presetClass="entr" presetSubtype="16" fill="hold" nodeType="withEffect">
                                  <p:stCondLst>
                                    <p:cond delay="0"/>
                                  </p:stCondLst>
                                  <p:childTnLst>
                                    <p:set>
                                      <p:cBhvr>
                                        <p:cTn id="298" dur="1" fill="hold">
                                          <p:stCondLst>
                                            <p:cond delay="0"/>
                                          </p:stCondLst>
                                        </p:cTn>
                                        <p:tgtEl>
                                          <p:spTgt spid="306"/>
                                        </p:tgtEl>
                                        <p:attrNameLst>
                                          <p:attrName>style.visibility</p:attrName>
                                        </p:attrNameLst>
                                      </p:cBhvr>
                                      <p:to>
                                        <p:strVal val="visible"/>
                                      </p:to>
                                    </p:set>
                                    <p:anim calcmode="lin" valueType="num">
                                      <p:cBhvr>
                                        <p:cTn id="299" dur="500" fill="hold"/>
                                        <p:tgtEl>
                                          <p:spTgt spid="306"/>
                                        </p:tgtEl>
                                        <p:attrNameLst>
                                          <p:attrName>ppt_w</p:attrName>
                                        </p:attrNameLst>
                                      </p:cBhvr>
                                      <p:tavLst>
                                        <p:tav tm="0">
                                          <p:val>
                                            <p:fltVal val="0"/>
                                          </p:val>
                                        </p:tav>
                                        <p:tav tm="100000">
                                          <p:val>
                                            <p:strVal val="#ppt_w"/>
                                          </p:val>
                                        </p:tav>
                                      </p:tavLst>
                                    </p:anim>
                                    <p:anim calcmode="lin" valueType="num">
                                      <p:cBhvr>
                                        <p:cTn id="300" dur="500" fill="hold"/>
                                        <p:tgtEl>
                                          <p:spTgt spid="306"/>
                                        </p:tgtEl>
                                        <p:attrNameLst>
                                          <p:attrName>ppt_h</p:attrName>
                                        </p:attrNameLst>
                                      </p:cBhvr>
                                      <p:tavLst>
                                        <p:tav tm="0">
                                          <p:val>
                                            <p:fltVal val="0"/>
                                          </p:val>
                                        </p:tav>
                                        <p:tav tm="100000">
                                          <p:val>
                                            <p:strVal val="#ppt_h"/>
                                          </p:val>
                                        </p:tav>
                                      </p:tavLst>
                                    </p:anim>
                                    <p:animEffect transition="in" filter="fade">
                                      <p:cBhvr>
                                        <p:cTn id="301" dur="500"/>
                                        <p:tgtEl>
                                          <p:spTgt spid="306"/>
                                        </p:tgtEl>
                                      </p:cBhvr>
                                    </p:animEffect>
                                  </p:childTnLst>
                                </p:cTn>
                              </p:par>
                              <p:par>
                                <p:cTn id="302" presetID="53" presetClass="entr" presetSubtype="16" fill="hold" nodeType="withEffect">
                                  <p:stCondLst>
                                    <p:cond delay="0"/>
                                  </p:stCondLst>
                                  <p:childTnLst>
                                    <p:set>
                                      <p:cBhvr>
                                        <p:cTn id="303" dur="1" fill="hold">
                                          <p:stCondLst>
                                            <p:cond delay="0"/>
                                          </p:stCondLst>
                                        </p:cTn>
                                        <p:tgtEl>
                                          <p:spTgt spid="332"/>
                                        </p:tgtEl>
                                        <p:attrNameLst>
                                          <p:attrName>style.visibility</p:attrName>
                                        </p:attrNameLst>
                                      </p:cBhvr>
                                      <p:to>
                                        <p:strVal val="visible"/>
                                      </p:to>
                                    </p:set>
                                    <p:anim calcmode="lin" valueType="num">
                                      <p:cBhvr>
                                        <p:cTn id="304" dur="500" fill="hold"/>
                                        <p:tgtEl>
                                          <p:spTgt spid="332"/>
                                        </p:tgtEl>
                                        <p:attrNameLst>
                                          <p:attrName>ppt_w</p:attrName>
                                        </p:attrNameLst>
                                      </p:cBhvr>
                                      <p:tavLst>
                                        <p:tav tm="0">
                                          <p:val>
                                            <p:fltVal val="0"/>
                                          </p:val>
                                        </p:tav>
                                        <p:tav tm="100000">
                                          <p:val>
                                            <p:strVal val="#ppt_w"/>
                                          </p:val>
                                        </p:tav>
                                      </p:tavLst>
                                    </p:anim>
                                    <p:anim calcmode="lin" valueType="num">
                                      <p:cBhvr>
                                        <p:cTn id="305" dur="500" fill="hold"/>
                                        <p:tgtEl>
                                          <p:spTgt spid="332"/>
                                        </p:tgtEl>
                                        <p:attrNameLst>
                                          <p:attrName>ppt_h</p:attrName>
                                        </p:attrNameLst>
                                      </p:cBhvr>
                                      <p:tavLst>
                                        <p:tav tm="0">
                                          <p:val>
                                            <p:fltVal val="0"/>
                                          </p:val>
                                        </p:tav>
                                        <p:tav tm="100000">
                                          <p:val>
                                            <p:strVal val="#ppt_h"/>
                                          </p:val>
                                        </p:tav>
                                      </p:tavLst>
                                    </p:anim>
                                    <p:animEffect transition="in" filter="fade">
                                      <p:cBhvr>
                                        <p:cTn id="306" dur="500"/>
                                        <p:tgtEl>
                                          <p:spTgt spid="332"/>
                                        </p:tgtEl>
                                      </p:cBhvr>
                                    </p:animEffect>
                                  </p:childTnLst>
                                </p:cTn>
                              </p:par>
                              <p:par>
                                <p:cTn id="307" presetID="53" presetClass="entr" presetSubtype="16" fill="hold" nodeType="withEffect">
                                  <p:stCondLst>
                                    <p:cond delay="0"/>
                                  </p:stCondLst>
                                  <p:childTnLst>
                                    <p:set>
                                      <p:cBhvr>
                                        <p:cTn id="308" dur="1" fill="hold">
                                          <p:stCondLst>
                                            <p:cond delay="0"/>
                                          </p:stCondLst>
                                        </p:cTn>
                                        <p:tgtEl>
                                          <p:spTgt spid="12567"/>
                                        </p:tgtEl>
                                        <p:attrNameLst>
                                          <p:attrName>style.visibility</p:attrName>
                                        </p:attrNameLst>
                                      </p:cBhvr>
                                      <p:to>
                                        <p:strVal val="visible"/>
                                      </p:to>
                                    </p:set>
                                    <p:anim calcmode="lin" valueType="num">
                                      <p:cBhvr>
                                        <p:cTn id="309" dur="500" fill="hold"/>
                                        <p:tgtEl>
                                          <p:spTgt spid="12567"/>
                                        </p:tgtEl>
                                        <p:attrNameLst>
                                          <p:attrName>ppt_w</p:attrName>
                                        </p:attrNameLst>
                                      </p:cBhvr>
                                      <p:tavLst>
                                        <p:tav tm="0">
                                          <p:val>
                                            <p:fltVal val="0"/>
                                          </p:val>
                                        </p:tav>
                                        <p:tav tm="100000">
                                          <p:val>
                                            <p:strVal val="#ppt_w"/>
                                          </p:val>
                                        </p:tav>
                                      </p:tavLst>
                                    </p:anim>
                                    <p:anim calcmode="lin" valueType="num">
                                      <p:cBhvr>
                                        <p:cTn id="310" dur="500" fill="hold"/>
                                        <p:tgtEl>
                                          <p:spTgt spid="12567"/>
                                        </p:tgtEl>
                                        <p:attrNameLst>
                                          <p:attrName>ppt_h</p:attrName>
                                        </p:attrNameLst>
                                      </p:cBhvr>
                                      <p:tavLst>
                                        <p:tav tm="0">
                                          <p:val>
                                            <p:fltVal val="0"/>
                                          </p:val>
                                        </p:tav>
                                        <p:tav tm="100000">
                                          <p:val>
                                            <p:strVal val="#ppt_h"/>
                                          </p:val>
                                        </p:tav>
                                      </p:tavLst>
                                    </p:anim>
                                    <p:animEffect transition="in" filter="fade">
                                      <p:cBhvr>
                                        <p:cTn id="311" dur="500"/>
                                        <p:tgtEl>
                                          <p:spTgt spid="12567"/>
                                        </p:tgtEl>
                                      </p:cBhvr>
                                    </p:animEffect>
                                  </p:childTnLst>
                                </p:cTn>
                              </p:par>
                              <p:par>
                                <p:cTn id="312" presetID="53" presetClass="entr" presetSubtype="16" fill="hold" nodeType="withEffect">
                                  <p:stCondLst>
                                    <p:cond delay="0"/>
                                  </p:stCondLst>
                                  <p:childTnLst>
                                    <p:set>
                                      <p:cBhvr>
                                        <p:cTn id="313" dur="1" fill="hold">
                                          <p:stCondLst>
                                            <p:cond delay="0"/>
                                          </p:stCondLst>
                                        </p:cTn>
                                        <p:tgtEl>
                                          <p:spTgt spid="12568"/>
                                        </p:tgtEl>
                                        <p:attrNameLst>
                                          <p:attrName>style.visibility</p:attrName>
                                        </p:attrNameLst>
                                      </p:cBhvr>
                                      <p:to>
                                        <p:strVal val="visible"/>
                                      </p:to>
                                    </p:set>
                                    <p:anim calcmode="lin" valueType="num">
                                      <p:cBhvr>
                                        <p:cTn id="314" dur="500" fill="hold"/>
                                        <p:tgtEl>
                                          <p:spTgt spid="12568"/>
                                        </p:tgtEl>
                                        <p:attrNameLst>
                                          <p:attrName>ppt_w</p:attrName>
                                        </p:attrNameLst>
                                      </p:cBhvr>
                                      <p:tavLst>
                                        <p:tav tm="0">
                                          <p:val>
                                            <p:fltVal val="0"/>
                                          </p:val>
                                        </p:tav>
                                        <p:tav tm="100000">
                                          <p:val>
                                            <p:strVal val="#ppt_w"/>
                                          </p:val>
                                        </p:tav>
                                      </p:tavLst>
                                    </p:anim>
                                    <p:anim calcmode="lin" valueType="num">
                                      <p:cBhvr>
                                        <p:cTn id="315" dur="500" fill="hold"/>
                                        <p:tgtEl>
                                          <p:spTgt spid="12568"/>
                                        </p:tgtEl>
                                        <p:attrNameLst>
                                          <p:attrName>ppt_h</p:attrName>
                                        </p:attrNameLst>
                                      </p:cBhvr>
                                      <p:tavLst>
                                        <p:tav tm="0">
                                          <p:val>
                                            <p:fltVal val="0"/>
                                          </p:val>
                                        </p:tav>
                                        <p:tav tm="100000">
                                          <p:val>
                                            <p:strVal val="#ppt_h"/>
                                          </p:val>
                                        </p:tav>
                                      </p:tavLst>
                                    </p:anim>
                                    <p:animEffect transition="in" filter="fade">
                                      <p:cBhvr>
                                        <p:cTn id="316" dur="500"/>
                                        <p:tgtEl>
                                          <p:spTgt spid="12568"/>
                                        </p:tgtEl>
                                      </p:cBhvr>
                                    </p:animEffect>
                                  </p:childTnLst>
                                </p:cTn>
                              </p:par>
                              <p:par>
                                <p:cTn id="317" presetID="53" presetClass="entr" presetSubtype="16" fill="hold" nodeType="withEffect">
                                  <p:stCondLst>
                                    <p:cond delay="0"/>
                                  </p:stCondLst>
                                  <p:childTnLst>
                                    <p:set>
                                      <p:cBhvr>
                                        <p:cTn id="318" dur="1" fill="hold">
                                          <p:stCondLst>
                                            <p:cond delay="0"/>
                                          </p:stCondLst>
                                        </p:cTn>
                                        <p:tgtEl>
                                          <p:spTgt spid="12570"/>
                                        </p:tgtEl>
                                        <p:attrNameLst>
                                          <p:attrName>style.visibility</p:attrName>
                                        </p:attrNameLst>
                                      </p:cBhvr>
                                      <p:to>
                                        <p:strVal val="visible"/>
                                      </p:to>
                                    </p:set>
                                    <p:anim calcmode="lin" valueType="num">
                                      <p:cBhvr>
                                        <p:cTn id="319" dur="500" fill="hold"/>
                                        <p:tgtEl>
                                          <p:spTgt spid="12570"/>
                                        </p:tgtEl>
                                        <p:attrNameLst>
                                          <p:attrName>ppt_w</p:attrName>
                                        </p:attrNameLst>
                                      </p:cBhvr>
                                      <p:tavLst>
                                        <p:tav tm="0">
                                          <p:val>
                                            <p:fltVal val="0"/>
                                          </p:val>
                                        </p:tav>
                                        <p:tav tm="100000">
                                          <p:val>
                                            <p:strVal val="#ppt_w"/>
                                          </p:val>
                                        </p:tav>
                                      </p:tavLst>
                                    </p:anim>
                                    <p:anim calcmode="lin" valueType="num">
                                      <p:cBhvr>
                                        <p:cTn id="320" dur="500" fill="hold"/>
                                        <p:tgtEl>
                                          <p:spTgt spid="12570"/>
                                        </p:tgtEl>
                                        <p:attrNameLst>
                                          <p:attrName>ppt_h</p:attrName>
                                        </p:attrNameLst>
                                      </p:cBhvr>
                                      <p:tavLst>
                                        <p:tav tm="0">
                                          <p:val>
                                            <p:fltVal val="0"/>
                                          </p:val>
                                        </p:tav>
                                        <p:tav tm="100000">
                                          <p:val>
                                            <p:strVal val="#ppt_h"/>
                                          </p:val>
                                        </p:tav>
                                      </p:tavLst>
                                    </p:anim>
                                    <p:animEffect transition="in" filter="fade">
                                      <p:cBhvr>
                                        <p:cTn id="321" dur="500"/>
                                        <p:tgtEl>
                                          <p:spTgt spid="12570"/>
                                        </p:tgtEl>
                                      </p:cBhvr>
                                    </p:animEffect>
                                  </p:childTnLst>
                                </p:cTn>
                              </p:par>
                              <p:par>
                                <p:cTn id="322" presetID="53" presetClass="entr" presetSubtype="16" fill="hold" nodeType="withEffect">
                                  <p:stCondLst>
                                    <p:cond delay="0"/>
                                  </p:stCondLst>
                                  <p:childTnLst>
                                    <p:set>
                                      <p:cBhvr>
                                        <p:cTn id="323" dur="1" fill="hold">
                                          <p:stCondLst>
                                            <p:cond delay="0"/>
                                          </p:stCondLst>
                                        </p:cTn>
                                        <p:tgtEl>
                                          <p:spTgt spid="12561"/>
                                        </p:tgtEl>
                                        <p:attrNameLst>
                                          <p:attrName>style.visibility</p:attrName>
                                        </p:attrNameLst>
                                      </p:cBhvr>
                                      <p:to>
                                        <p:strVal val="visible"/>
                                      </p:to>
                                    </p:set>
                                    <p:anim calcmode="lin" valueType="num">
                                      <p:cBhvr>
                                        <p:cTn id="324" dur="500" fill="hold"/>
                                        <p:tgtEl>
                                          <p:spTgt spid="12561"/>
                                        </p:tgtEl>
                                        <p:attrNameLst>
                                          <p:attrName>ppt_w</p:attrName>
                                        </p:attrNameLst>
                                      </p:cBhvr>
                                      <p:tavLst>
                                        <p:tav tm="0">
                                          <p:val>
                                            <p:fltVal val="0"/>
                                          </p:val>
                                        </p:tav>
                                        <p:tav tm="100000">
                                          <p:val>
                                            <p:strVal val="#ppt_w"/>
                                          </p:val>
                                        </p:tav>
                                      </p:tavLst>
                                    </p:anim>
                                    <p:anim calcmode="lin" valueType="num">
                                      <p:cBhvr>
                                        <p:cTn id="325" dur="500" fill="hold"/>
                                        <p:tgtEl>
                                          <p:spTgt spid="12561"/>
                                        </p:tgtEl>
                                        <p:attrNameLst>
                                          <p:attrName>ppt_h</p:attrName>
                                        </p:attrNameLst>
                                      </p:cBhvr>
                                      <p:tavLst>
                                        <p:tav tm="0">
                                          <p:val>
                                            <p:fltVal val="0"/>
                                          </p:val>
                                        </p:tav>
                                        <p:tav tm="100000">
                                          <p:val>
                                            <p:strVal val="#ppt_h"/>
                                          </p:val>
                                        </p:tav>
                                      </p:tavLst>
                                    </p:anim>
                                    <p:animEffect transition="in" filter="fade">
                                      <p:cBhvr>
                                        <p:cTn id="326" dur="500"/>
                                        <p:tgtEl>
                                          <p:spTgt spid="12561"/>
                                        </p:tgtEl>
                                      </p:cBhvr>
                                    </p:animEffect>
                                  </p:childTnLst>
                                </p:cTn>
                              </p:par>
                              <p:par>
                                <p:cTn id="327" presetID="53" presetClass="entr" presetSubtype="16" fill="hold" nodeType="withEffect">
                                  <p:stCondLst>
                                    <p:cond delay="0"/>
                                  </p:stCondLst>
                                  <p:childTnLst>
                                    <p:set>
                                      <p:cBhvr>
                                        <p:cTn id="328" dur="1" fill="hold">
                                          <p:stCondLst>
                                            <p:cond delay="0"/>
                                          </p:stCondLst>
                                        </p:cTn>
                                        <p:tgtEl>
                                          <p:spTgt spid="331"/>
                                        </p:tgtEl>
                                        <p:attrNameLst>
                                          <p:attrName>style.visibility</p:attrName>
                                        </p:attrNameLst>
                                      </p:cBhvr>
                                      <p:to>
                                        <p:strVal val="visible"/>
                                      </p:to>
                                    </p:set>
                                    <p:anim calcmode="lin" valueType="num">
                                      <p:cBhvr>
                                        <p:cTn id="329" dur="500" fill="hold"/>
                                        <p:tgtEl>
                                          <p:spTgt spid="331"/>
                                        </p:tgtEl>
                                        <p:attrNameLst>
                                          <p:attrName>ppt_w</p:attrName>
                                        </p:attrNameLst>
                                      </p:cBhvr>
                                      <p:tavLst>
                                        <p:tav tm="0">
                                          <p:val>
                                            <p:fltVal val="0"/>
                                          </p:val>
                                        </p:tav>
                                        <p:tav tm="100000">
                                          <p:val>
                                            <p:strVal val="#ppt_w"/>
                                          </p:val>
                                        </p:tav>
                                      </p:tavLst>
                                    </p:anim>
                                    <p:anim calcmode="lin" valueType="num">
                                      <p:cBhvr>
                                        <p:cTn id="330" dur="500" fill="hold"/>
                                        <p:tgtEl>
                                          <p:spTgt spid="331"/>
                                        </p:tgtEl>
                                        <p:attrNameLst>
                                          <p:attrName>ppt_h</p:attrName>
                                        </p:attrNameLst>
                                      </p:cBhvr>
                                      <p:tavLst>
                                        <p:tav tm="0">
                                          <p:val>
                                            <p:fltVal val="0"/>
                                          </p:val>
                                        </p:tav>
                                        <p:tav tm="100000">
                                          <p:val>
                                            <p:strVal val="#ppt_h"/>
                                          </p:val>
                                        </p:tav>
                                      </p:tavLst>
                                    </p:anim>
                                    <p:animEffect transition="in" filter="fade">
                                      <p:cBhvr>
                                        <p:cTn id="331" dur="500"/>
                                        <p:tgtEl>
                                          <p:spTgt spid="331"/>
                                        </p:tgtEl>
                                      </p:cBhvr>
                                    </p:animEffect>
                                  </p:childTnLst>
                                </p:cTn>
                              </p:par>
                              <p:par>
                                <p:cTn id="332" presetID="53" presetClass="entr" presetSubtype="16" fill="hold" nodeType="withEffect">
                                  <p:stCondLst>
                                    <p:cond delay="0"/>
                                  </p:stCondLst>
                                  <p:childTnLst>
                                    <p:set>
                                      <p:cBhvr>
                                        <p:cTn id="333" dur="1" fill="hold">
                                          <p:stCondLst>
                                            <p:cond delay="0"/>
                                          </p:stCondLst>
                                        </p:cTn>
                                        <p:tgtEl>
                                          <p:spTgt spid="12576"/>
                                        </p:tgtEl>
                                        <p:attrNameLst>
                                          <p:attrName>style.visibility</p:attrName>
                                        </p:attrNameLst>
                                      </p:cBhvr>
                                      <p:to>
                                        <p:strVal val="visible"/>
                                      </p:to>
                                    </p:set>
                                    <p:anim calcmode="lin" valueType="num">
                                      <p:cBhvr>
                                        <p:cTn id="334" dur="500" fill="hold"/>
                                        <p:tgtEl>
                                          <p:spTgt spid="12576"/>
                                        </p:tgtEl>
                                        <p:attrNameLst>
                                          <p:attrName>ppt_w</p:attrName>
                                        </p:attrNameLst>
                                      </p:cBhvr>
                                      <p:tavLst>
                                        <p:tav tm="0">
                                          <p:val>
                                            <p:fltVal val="0"/>
                                          </p:val>
                                        </p:tav>
                                        <p:tav tm="100000">
                                          <p:val>
                                            <p:strVal val="#ppt_w"/>
                                          </p:val>
                                        </p:tav>
                                      </p:tavLst>
                                    </p:anim>
                                    <p:anim calcmode="lin" valueType="num">
                                      <p:cBhvr>
                                        <p:cTn id="335" dur="500" fill="hold"/>
                                        <p:tgtEl>
                                          <p:spTgt spid="12576"/>
                                        </p:tgtEl>
                                        <p:attrNameLst>
                                          <p:attrName>ppt_h</p:attrName>
                                        </p:attrNameLst>
                                      </p:cBhvr>
                                      <p:tavLst>
                                        <p:tav tm="0">
                                          <p:val>
                                            <p:fltVal val="0"/>
                                          </p:val>
                                        </p:tav>
                                        <p:tav tm="100000">
                                          <p:val>
                                            <p:strVal val="#ppt_h"/>
                                          </p:val>
                                        </p:tav>
                                      </p:tavLst>
                                    </p:anim>
                                    <p:animEffect transition="in" filter="fade">
                                      <p:cBhvr>
                                        <p:cTn id="336" dur="500"/>
                                        <p:tgtEl>
                                          <p:spTgt spid="12576"/>
                                        </p:tgtEl>
                                      </p:cBhvr>
                                    </p:animEffect>
                                  </p:childTnLst>
                                </p:cTn>
                              </p:par>
                              <p:par>
                                <p:cTn id="337" presetID="53" presetClass="entr" presetSubtype="16" fill="hold" nodeType="withEffect">
                                  <p:stCondLst>
                                    <p:cond delay="0"/>
                                  </p:stCondLst>
                                  <p:childTnLst>
                                    <p:set>
                                      <p:cBhvr>
                                        <p:cTn id="338" dur="1" fill="hold">
                                          <p:stCondLst>
                                            <p:cond delay="0"/>
                                          </p:stCondLst>
                                        </p:cTn>
                                        <p:tgtEl>
                                          <p:spTgt spid="12574"/>
                                        </p:tgtEl>
                                        <p:attrNameLst>
                                          <p:attrName>style.visibility</p:attrName>
                                        </p:attrNameLst>
                                      </p:cBhvr>
                                      <p:to>
                                        <p:strVal val="visible"/>
                                      </p:to>
                                    </p:set>
                                    <p:anim calcmode="lin" valueType="num">
                                      <p:cBhvr>
                                        <p:cTn id="339" dur="500" fill="hold"/>
                                        <p:tgtEl>
                                          <p:spTgt spid="12574"/>
                                        </p:tgtEl>
                                        <p:attrNameLst>
                                          <p:attrName>ppt_w</p:attrName>
                                        </p:attrNameLst>
                                      </p:cBhvr>
                                      <p:tavLst>
                                        <p:tav tm="0">
                                          <p:val>
                                            <p:fltVal val="0"/>
                                          </p:val>
                                        </p:tav>
                                        <p:tav tm="100000">
                                          <p:val>
                                            <p:strVal val="#ppt_w"/>
                                          </p:val>
                                        </p:tav>
                                      </p:tavLst>
                                    </p:anim>
                                    <p:anim calcmode="lin" valueType="num">
                                      <p:cBhvr>
                                        <p:cTn id="340" dur="500" fill="hold"/>
                                        <p:tgtEl>
                                          <p:spTgt spid="12574"/>
                                        </p:tgtEl>
                                        <p:attrNameLst>
                                          <p:attrName>ppt_h</p:attrName>
                                        </p:attrNameLst>
                                      </p:cBhvr>
                                      <p:tavLst>
                                        <p:tav tm="0">
                                          <p:val>
                                            <p:fltVal val="0"/>
                                          </p:val>
                                        </p:tav>
                                        <p:tav tm="100000">
                                          <p:val>
                                            <p:strVal val="#ppt_h"/>
                                          </p:val>
                                        </p:tav>
                                      </p:tavLst>
                                    </p:anim>
                                    <p:animEffect transition="in" filter="fade">
                                      <p:cBhvr>
                                        <p:cTn id="341" dur="500"/>
                                        <p:tgtEl>
                                          <p:spTgt spid="12574"/>
                                        </p:tgtEl>
                                      </p:cBhvr>
                                    </p:animEffect>
                                  </p:childTnLst>
                                </p:cTn>
                              </p:par>
                              <p:par>
                                <p:cTn id="342" presetID="53" presetClass="entr" presetSubtype="16" fill="hold" nodeType="withEffect">
                                  <p:stCondLst>
                                    <p:cond delay="0"/>
                                  </p:stCondLst>
                                  <p:childTnLst>
                                    <p:set>
                                      <p:cBhvr>
                                        <p:cTn id="343" dur="1" fill="hold">
                                          <p:stCondLst>
                                            <p:cond delay="0"/>
                                          </p:stCondLst>
                                        </p:cTn>
                                        <p:tgtEl>
                                          <p:spTgt spid="295"/>
                                        </p:tgtEl>
                                        <p:attrNameLst>
                                          <p:attrName>style.visibility</p:attrName>
                                        </p:attrNameLst>
                                      </p:cBhvr>
                                      <p:to>
                                        <p:strVal val="visible"/>
                                      </p:to>
                                    </p:set>
                                    <p:anim calcmode="lin" valueType="num">
                                      <p:cBhvr>
                                        <p:cTn id="344" dur="500" fill="hold"/>
                                        <p:tgtEl>
                                          <p:spTgt spid="295"/>
                                        </p:tgtEl>
                                        <p:attrNameLst>
                                          <p:attrName>ppt_w</p:attrName>
                                        </p:attrNameLst>
                                      </p:cBhvr>
                                      <p:tavLst>
                                        <p:tav tm="0">
                                          <p:val>
                                            <p:fltVal val="0"/>
                                          </p:val>
                                        </p:tav>
                                        <p:tav tm="100000">
                                          <p:val>
                                            <p:strVal val="#ppt_w"/>
                                          </p:val>
                                        </p:tav>
                                      </p:tavLst>
                                    </p:anim>
                                    <p:anim calcmode="lin" valueType="num">
                                      <p:cBhvr>
                                        <p:cTn id="345" dur="500" fill="hold"/>
                                        <p:tgtEl>
                                          <p:spTgt spid="295"/>
                                        </p:tgtEl>
                                        <p:attrNameLst>
                                          <p:attrName>ppt_h</p:attrName>
                                        </p:attrNameLst>
                                      </p:cBhvr>
                                      <p:tavLst>
                                        <p:tav tm="0">
                                          <p:val>
                                            <p:fltVal val="0"/>
                                          </p:val>
                                        </p:tav>
                                        <p:tav tm="100000">
                                          <p:val>
                                            <p:strVal val="#ppt_h"/>
                                          </p:val>
                                        </p:tav>
                                      </p:tavLst>
                                    </p:anim>
                                    <p:animEffect transition="in" filter="fade">
                                      <p:cBhvr>
                                        <p:cTn id="346" dur="500"/>
                                        <p:tgtEl>
                                          <p:spTgt spid="295"/>
                                        </p:tgtEl>
                                      </p:cBhvr>
                                    </p:animEffect>
                                  </p:childTnLst>
                                </p:cTn>
                              </p:par>
                              <p:par>
                                <p:cTn id="347" presetID="53" presetClass="entr" presetSubtype="16" fill="hold" nodeType="withEffect">
                                  <p:stCondLst>
                                    <p:cond delay="0"/>
                                  </p:stCondLst>
                                  <p:childTnLst>
                                    <p:set>
                                      <p:cBhvr>
                                        <p:cTn id="348" dur="1" fill="hold">
                                          <p:stCondLst>
                                            <p:cond delay="0"/>
                                          </p:stCondLst>
                                        </p:cTn>
                                        <p:tgtEl>
                                          <p:spTgt spid="12564"/>
                                        </p:tgtEl>
                                        <p:attrNameLst>
                                          <p:attrName>style.visibility</p:attrName>
                                        </p:attrNameLst>
                                      </p:cBhvr>
                                      <p:to>
                                        <p:strVal val="visible"/>
                                      </p:to>
                                    </p:set>
                                    <p:anim calcmode="lin" valueType="num">
                                      <p:cBhvr>
                                        <p:cTn id="349" dur="500" fill="hold"/>
                                        <p:tgtEl>
                                          <p:spTgt spid="12564"/>
                                        </p:tgtEl>
                                        <p:attrNameLst>
                                          <p:attrName>ppt_w</p:attrName>
                                        </p:attrNameLst>
                                      </p:cBhvr>
                                      <p:tavLst>
                                        <p:tav tm="0">
                                          <p:val>
                                            <p:fltVal val="0"/>
                                          </p:val>
                                        </p:tav>
                                        <p:tav tm="100000">
                                          <p:val>
                                            <p:strVal val="#ppt_w"/>
                                          </p:val>
                                        </p:tav>
                                      </p:tavLst>
                                    </p:anim>
                                    <p:anim calcmode="lin" valueType="num">
                                      <p:cBhvr>
                                        <p:cTn id="350" dur="500" fill="hold"/>
                                        <p:tgtEl>
                                          <p:spTgt spid="12564"/>
                                        </p:tgtEl>
                                        <p:attrNameLst>
                                          <p:attrName>ppt_h</p:attrName>
                                        </p:attrNameLst>
                                      </p:cBhvr>
                                      <p:tavLst>
                                        <p:tav tm="0">
                                          <p:val>
                                            <p:fltVal val="0"/>
                                          </p:val>
                                        </p:tav>
                                        <p:tav tm="100000">
                                          <p:val>
                                            <p:strVal val="#ppt_h"/>
                                          </p:val>
                                        </p:tav>
                                      </p:tavLst>
                                    </p:anim>
                                    <p:animEffect transition="in" filter="fade">
                                      <p:cBhvr>
                                        <p:cTn id="351" dur="500"/>
                                        <p:tgtEl>
                                          <p:spTgt spid="12564"/>
                                        </p:tgtEl>
                                      </p:cBhvr>
                                    </p:animEffect>
                                  </p:childTnLst>
                                </p:cTn>
                              </p:par>
                              <p:par>
                                <p:cTn id="352" presetID="53" presetClass="entr" presetSubtype="16" fill="hold" nodeType="withEffect">
                                  <p:stCondLst>
                                    <p:cond delay="0"/>
                                  </p:stCondLst>
                                  <p:childTnLst>
                                    <p:set>
                                      <p:cBhvr>
                                        <p:cTn id="353" dur="1" fill="hold">
                                          <p:stCondLst>
                                            <p:cond delay="0"/>
                                          </p:stCondLst>
                                        </p:cTn>
                                        <p:tgtEl>
                                          <p:spTgt spid="12572"/>
                                        </p:tgtEl>
                                        <p:attrNameLst>
                                          <p:attrName>style.visibility</p:attrName>
                                        </p:attrNameLst>
                                      </p:cBhvr>
                                      <p:to>
                                        <p:strVal val="visible"/>
                                      </p:to>
                                    </p:set>
                                    <p:anim calcmode="lin" valueType="num">
                                      <p:cBhvr>
                                        <p:cTn id="354" dur="500" fill="hold"/>
                                        <p:tgtEl>
                                          <p:spTgt spid="12572"/>
                                        </p:tgtEl>
                                        <p:attrNameLst>
                                          <p:attrName>ppt_w</p:attrName>
                                        </p:attrNameLst>
                                      </p:cBhvr>
                                      <p:tavLst>
                                        <p:tav tm="0">
                                          <p:val>
                                            <p:fltVal val="0"/>
                                          </p:val>
                                        </p:tav>
                                        <p:tav tm="100000">
                                          <p:val>
                                            <p:strVal val="#ppt_w"/>
                                          </p:val>
                                        </p:tav>
                                      </p:tavLst>
                                    </p:anim>
                                    <p:anim calcmode="lin" valueType="num">
                                      <p:cBhvr>
                                        <p:cTn id="355" dur="500" fill="hold"/>
                                        <p:tgtEl>
                                          <p:spTgt spid="12572"/>
                                        </p:tgtEl>
                                        <p:attrNameLst>
                                          <p:attrName>ppt_h</p:attrName>
                                        </p:attrNameLst>
                                      </p:cBhvr>
                                      <p:tavLst>
                                        <p:tav tm="0">
                                          <p:val>
                                            <p:fltVal val="0"/>
                                          </p:val>
                                        </p:tav>
                                        <p:tav tm="100000">
                                          <p:val>
                                            <p:strVal val="#ppt_h"/>
                                          </p:val>
                                        </p:tav>
                                      </p:tavLst>
                                    </p:anim>
                                    <p:animEffect transition="in" filter="fade">
                                      <p:cBhvr>
                                        <p:cTn id="356" dur="500"/>
                                        <p:tgtEl>
                                          <p:spTgt spid="12572"/>
                                        </p:tgtEl>
                                      </p:cBhvr>
                                    </p:animEffect>
                                  </p:childTnLst>
                                </p:cTn>
                              </p:par>
                              <p:par>
                                <p:cTn id="357" presetID="53" presetClass="entr" presetSubtype="16" fill="hold" nodeType="withEffect">
                                  <p:stCondLst>
                                    <p:cond delay="0"/>
                                  </p:stCondLst>
                                  <p:childTnLst>
                                    <p:set>
                                      <p:cBhvr>
                                        <p:cTn id="358" dur="1" fill="hold">
                                          <p:stCondLst>
                                            <p:cond delay="0"/>
                                          </p:stCondLst>
                                        </p:cTn>
                                        <p:tgtEl>
                                          <p:spTgt spid="12575"/>
                                        </p:tgtEl>
                                        <p:attrNameLst>
                                          <p:attrName>style.visibility</p:attrName>
                                        </p:attrNameLst>
                                      </p:cBhvr>
                                      <p:to>
                                        <p:strVal val="visible"/>
                                      </p:to>
                                    </p:set>
                                    <p:anim calcmode="lin" valueType="num">
                                      <p:cBhvr>
                                        <p:cTn id="359" dur="500" fill="hold"/>
                                        <p:tgtEl>
                                          <p:spTgt spid="12575"/>
                                        </p:tgtEl>
                                        <p:attrNameLst>
                                          <p:attrName>ppt_w</p:attrName>
                                        </p:attrNameLst>
                                      </p:cBhvr>
                                      <p:tavLst>
                                        <p:tav tm="0">
                                          <p:val>
                                            <p:fltVal val="0"/>
                                          </p:val>
                                        </p:tav>
                                        <p:tav tm="100000">
                                          <p:val>
                                            <p:strVal val="#ppt_w"/>
                                          </p:val>
                                        </p:tav>
                                      </p:tavLst>
                                    </p:anim>
                                    <p:anim calcmode="lin" valueType="num">
                                      <p:cBhvr>
                                        <p:cTn id="360" dur="500" fill="hold"/>
                                        <p:tgtEl>
                                          <p:spTgt spid="12575"/>
                                        </p:tgtEl>
                                        <p:attrNameLst>
                                          <p:attrName>ppt_h</p:attrName>
                                        </p:attrNameLst>
                                      </p:cBhvr>
                                      <p:tavLst>
                                        <p:tav tm="0">
                                          <p:val>
                                            <p:fltVal val="0"/>
                                          </p:val>
                                        </p:tav>
                                        <p:tav tm="100000">
                                          <p:val>
                                            <p:strVal val="#ppt_h"/>
                                          </p:val>
                                        </p:tav>
                                      </p:tavLst>
                                    </p:anim>
                                    <p:animEffect transition="in" filter="fade">
                                      <p:cBhvr>
                                        <p:cTn id="361" dur="500"/>
                                        <p:tgtEl>
                                          <p:spTgt spid="12575"/>
                                        </p:tgtEl>
                                      </p:cBhvr>
                                    </p:animEffect>
                                  </p:childTnLst>
                                </p:cTn>
                              </p:par>
                              <p:par>
                                <p:cTn id="362" presetID="53" presetClass="entr" presetSubtype="16" fill="hold" nodeType="withEffect">
                                  <p:stCondLst>
                                    <p:cond delay="0"/>
                                  </p:stCondLst>
                                  <p:childTnLst>
                                    <p:set>
                                      <p:cBhvr>
                                        <p:cTn id="363" dur="1" fill="hold">
                                          <p:stCondLst>
                                            <p:cond delay="0"/>
                                          </p:stCondLst>
                                        </p:cTn>
                                        <p:tgtEl>
                                          <p:spTgt spid="296"/>
                                        </p:tgtEl>
                                        <p:attrNameLst>
                                          <p:attrName>style.visibility</p:attrName>
                                        </p:attrNameLst>
                                      </p:cBhvr>
                                      <p:to>
                                        <p:strVal val="visible"/>
                                      </p:to>
                                    </p:set>
                                    <p:anim calcmode="lin" valueType="num">
                                      <p:cBhvr>
                                        <p:cTn id="364" dur="500" fill="hold"/>
                                        <p:tgtEl>
                                          <p:spTgt spid="296"/>
                                        </p:tgtEl>
                                        <p:attrNameLst>
                                          <p:attrName>ppt_w</p:attrName>
                                        </p:attrNameLst>
                                      </p:cBhvr>
                                      <p:tavLst>
                                        <p:tav tm="0">
                                          <p:val>
                                            <p:fltVal val="0"/>
                                          </p:val>
                                        </p:tav>
                                        <p:tav tm="100000">
                                          <p:val>
                                            <p:strVal val="#ppt_w"/>
                                          </p:val>
                                        </p:tav>
                                      </p:tavLst>
                                    </p:anim>
                                    <p:anim calcmode="lin" valueType="num">
                                      <p:cBhvr>
                                        <p:cTn id="365" dur="500" fill="hold"/>
                                        <p:tgtEl>
                                          <p:spTgt spid="296"/>
                                        </p:tgtEl>
                                        <p:attrNameLst>
                                          <p:attrName>ppt_h</p:attrName>
                                        </p:attrNameLst>
                                      </p:cBhvr>
                                      <p:tavLst>
                                        <p:tav tm="0">
                                          <p:val>
                                            <p:fltVal val="0"/>
                                          </p:val>
                                        </p:tav>
                                        <p:tav tm="100000">
                                          <p:val>
                                            <p:strVal val="#ppt_h"/>
                                          </p:val>
                                        </p:tav>
                                      </p:tavLst>
                                    </p:anim>
                                    <p:animEffect transition="in" filter="fade">
                                      <p:cBhvr>
                                        <p:cTn id="366" dur="500"/>
                                        <p:tgtEl>
                                          <p:spTgt spid="296"/>
                                        </p:tgtEl>
                                      </p:cBhvr>
                                    </p:animEffect>
                                  </p:childTnLst>
                                </p:cTn>
                              </p:par>
                              <p:par>
                                <p:cTn id="367" presetID="53" presetClass="entr" presetSubtype="16" fill="hold" nodeType="withEffect">
                                  <p:stCondLst>
                                    <p:cond delay="0"/>
                                  </p:stCondLst>
                                  <p:childTnLst>
                                    <p:set>
                                      <p:cBhvr>
                                        <p:cTn id="368" dur="1" fill="hold">
                                          <p:stCondLst>
                                            <p:cond delay="0"/>
                                          </p:stCondLst>
                                        </p:cTn>
                                        <p:tgtEl>
                                          <p:spTgt spid="12565"/>
                                        </p:tgtEl>
                                        <p:attrNameLst>
                                          <p:attrName>style.visibility</p:attrName>
                                        </p:attrNameLst>
                                      </p:cBhvr>
                                      <p:to>
                                        <p:strVal val="visible"/>
                                      </p:to>
                                    </p:set>
                                    <p:anim calcmode="lin" valueType="num">
                                      <p:cBhvr>
                                        <p:cTn id="369" dur="500" fill="hold"/>
                                        <p:tgtEl>
                                          <p:spTgt spid="12565"/>
                                        </p:tgtEl>
                                        <p:attrNameLst>
                                          <p:attrName>ppt_w</p:attrName>
                                        </p:attrNameLst>
                                      </p:cBhvr>
                                      <p:tavLst>
                                        <p:tav tm="0">
                                          <p:val>
                                            <p:fltVal val="0"/>
                                          </p:val>
                                        </p:tav>
                                        <p:tav tm="100000">
                                          <p:val>
                                            <p:strVal val="#ppt_w"/>
                                          </p:val>
                                        </p:tav>
                                      </p:tavLst>
                                    </p:anim>
                                    <p:anim calcmode="lin" valueType="num">
                                      <p:cBhvr>
                                        <p:cTn id="370" dur="500" fill="hold"/>
                                        <p:tgtEl>
                                          <p:spTgt spid="12565"/>
                                        </p:tgtEl>
                                        <p:attrNameLst>
                                          <p:attrName>ppt_h</p:attrName>
                                        </p:attrNameLst>
                                      </p:cBhvr>
                                      <p:tavLst>
                                        <p:tav tm="0">
                                          <p:val>
                                            <p:fltVal val="0"/>
                                          </p:val>
                                        </p:tav>
                                        <p:tav tm="100000">
                                          <p:val>
                                            <p:strVal val="#ppt_h"/>
                                          </p:val>
                                        </p:tav>
                                      </p:tavLst>
                                    </p:anim>
                                    <p:animEffect transition="in" filter="fade">
                                      <p:cBhvr>
                                        <p:cTn id="371" dur="500"/>
                                        <p:tgtEl>
                                          <p:spTgt spid="12565"/>
                                        </p:tgtEl>
                                      </p:cBhvr>
                                    </p:animEffect>
                                  </p:childTnLst>
                                </p:cTn>
                              </p:par>
                              <p:par>
                                <p:cTn id="372" presetID="53" presetClass="entr" presetSubtype="16" fill="hold" nodeType="withEffect">
                                  <p:stCondLst>
                                    <p:cond delay="0"/>
                                  </p:stCondLst>
                                  <p:childTnLst>
                                    <p:set>
                                      <p:cBhvr>
                                        <p:cTn id="373" dur="1" fill="hold">
                                          <p:stCondLst>
                                            <p:cond delay="0"/>
                                          </p:stCondLst>
                                        </p:cTn>
                                        <p:tgtEl>
                                          <p:spTgt spid="12573"/>
                                        </p:tgtEl>
                                        <p:attrNameLst>
                                          <p:attrName>style.visibility</p:attrName>
                                        </p:attrNameLst>
                                      </p:cBhvr>
                                      <p:to>
                                        <p:strVal val="visible"/>
                                      </p:to>
                                    </p:set>
                                    <p:anim calcmode="lin" valueType="num">
                                      <p:cBhvr>
                                        <p:cTn id="374" dur="500" fill="hold"/>
                                        <p:tgtEl>
                                          <p:spTgt spid="12573"/>
                                        </p:tgtEl>
                                        <p:attrNameLst>
                                          <p:attrName>ppt_w</p:attrName>
                                        </p:attrNameLst>
                                      </p:cBhvr>
                                      <p:tavLst>
                                        <p:tav tm="0">
                                          <p:val>
                                            <p:fltVal val="0"/>
                                          </p:val>
                                        </p:tav>
                                        <p:tav tm="100000">
                                          <p:val>
                                            <p:strVal val="#ppt_w"/>
                                          </p:val>
                                        </p:tav>
                                      </p:tavLst>
                                    </p:anim>
                                    <p:anim calcmode="lin" valueType="num">
                                      <p:cBhvr>
                                        <p:cTn id="375" dur="500" fill="hold"/>
                                        <p:tgtEl>
                                          <p:spTgt spid="12573"/>
                                        </p:tgtEl>
                                        <p:attrNameLst>
                                          <p:attrName>ppt_h</p:attrName>
                                        </p:attrNameLst>
                                      </p:cBhvr>
                                      <p:tavLst>
                                        <p:tav tm="0">
                                          <p:val>
                                            <p:fltVal val="0"/>
                                          </p:val>
                                        </p:tav>
                                        <p:tav tm="100000">
                                          <p:val>
                                            <p:strVal val="#ppt_h"/>
                                          </p:val>
                                        </p:tav>
                                      </p:tavLst>
                                    </p:anim>
                                    <p:animEffect transition="in" filter="fade">
                                      <p:cBhvr>
                                        <p:cTn id="376" dur="500"/>
                                        <p:tgtEl>
                                          <p:spTgt spid="12573"/>
                                        </p:tgtEl>
                                      </p:cBhvr>
                                    </p:animEffect>
                                  </p:childTnLst>
                                </p:cTn>
                              </p:par>
                              <p:par>
                                <p:cTn id="377" presetID="53" presetClass="entr" presetSubtype="16" fill="hold" nodeType="withEffect">
                                  <p:stCondLst>
                                    <p:cond delay="0"/>
                                  </p:stCondLst>
                                  <p:childTnLst>
                                    <p:set>
                                      <p:cBhvr>
                                        <p:cTn id="378" dur="1" fill="hold">
                                          <p:stCondLst>
                                            <p:cond delay="0"/>
                                          </p:stCondLst>
                                        </p:cTn>
                                        <p:tgtEl>
                                          <p:spTgt spid="12556"/>
                                        </p:tgtEl>
                                        <p:attrNameLst>
                                          <p:attrName>style.visibility</p:attrName>
                                        </p:attrNameLst>
                                      </p:cBhvr>
                                      <p:to>
                                        <p:strVal val="visible"/>
                                      </p:to>
                                    </p:set>
                                    <p:anim calcmode="lin" valueType="num">
                                      <p:cBhvr>
                                        <p:cTn id="379" dur="500" fill="hold"/>
                                        <p:tgtEl>
                                          <p:spTgt spid="12556"/>
                                        </p:tgtEl>
                                        <p:attrNameLst>
                                          <p:attrName>ppt_w</p:attrName>
                                        </p:attrNameLst>
                                      </p:cBhvr>
                                      <p:tavLst>
                                        <p:tav tm="0">
                                          <p:val>
                                            <p:fltVal val="0"/>
                                          </p:val>
                                        </p:tav>
                                        <p:tav tm="100000">
                                          <p:val>
                                            <p:strVal val="#ppt_w"/>
                                          </p:val>
                                        </p:tav>
                                      </p:tavLst>
                                    </p:anim>
                                    <p:anim calcmode="lin" valueType="num">
                                      <p:cBhvr>
                                        <p:cTn id="380" dur="500" fill="hold"/>
                                        <p:tgtEl>
                                          <p:spTgt spid="12556"/>
                                        </p:tgtEl>
                                        <p:attrNameLst>
                                          <p:attrName>ppt_h</p:attrName>
                                        </p:attrNameLst>
                                      </p:cBhvr>
                                      <p:tavLst>
                                        <p:tav tm="0">
                                          <p:val>
                                            <p:fltVal val="0"/>
                                          </p:val>
                                        </p:tav>
                                        <p:tav tm="100000">
                                          <p:val>
                                            <p:strVal val="#ppt_h"/>
                                          </p:val>
                                        </p:tav>
                                      </p:tavLst>
                                    </p:anim>
                                    <p:animEffect transition="in" filter="fade">
                                      <p:cBhvr>
                                        <p:cTn id="381" dur="500"/>
                                        <p:tgtEl>
                                          <p:spTgt spid="12556"/>
                                        </p:tgtEl>
                                      </p:cBhvr>
                                    </p:animEffect>
                                  </p:childTnLst>
                                </p:cTn>
                              </p:par>
                            </p:childTnLst>
                          </p:cTn>
                        </p:par>
                      </p:childTnLst>
                    </p:cTn>
                  </p:par>
                  <p:par>
                    <p:cTn id="382" fill="hold" nodeType="clickPar">
                      <p:stCondLst>
                        <p:cond delay="indefinite"/>
                      </p:stCondLst>
                      <p:childTnLst>
                        <p:par>
                          <p:cTn id="383" fill="hold" nodeType="withGroup">
                            <p:stCondLst>
                              <p:cond delay="0"/>
                            </p:stCondLst>
                            <p:childTnLst>
                              <p:par>
                                <p:cTn id="384" presetID="9" presetClass="entr" presetSubtype="0" fill="hold" nodeType="clickEffect">
                                  <p:stCondLst>
                                    <p:cond delay="0"/>
                                  </p:stCondLst>
                                  <p:childTnLst>
                                    <p:set>
                                      <p:cBhvr>
                                        <p:cTn id="385" dur="1" fill="hold">
                                          <p:stCondLst>
                                            <p:cond delay="0"/>
                                          </p:stCondLst>
                                        </p:cTn>
                                        <p:tgtEl>
                                          <p:spTgt spid="292"/>
                                        </p:tgtEl>
                                        <p:attrNameLst>
                                          <p:attrName>style.visibility</p:attrName>
                                        </p:attrNameLst>
                                      </p:cBhvr>
                                      <p:to>
                                        <p:strVal val="visible"/>
                                      </p:to>
                                    </p:set>
                                    <p:animEffect transition="in" filter="dissolve">
                                      <p:cBhvr>
                                        <p:cTn id="386" dur="500"/>
                                        <p:tgtEl>
                                          <p:spTgt spid="292"/>
                                        </p:tgtEl>
                                      </p:cBhvr>
                                    </p:animEffect>
                                  </p:childTnLst>
                                </p:cTn>
                              </p:par>
                            </p:childTnLst>
                          </p:cTn>
                        </p:par>
                        <p:par>
                          <p:cTn id="387" fill="hold" nodeType="afterGroup">
                            <p:stCondLst>
                              <p:cond delay="500"/>
                            </p:stCondLst>
                            <p:childTnLst>
                              <p:par>
                                <p:cTn id="388" presetID="53" presetClass="entr" presetSubtype="16" fill="hold" nodeType="afterEffect">
                                  <p:stCondLst>
                                    <p:cond delay="0"/>
                                  </p:stCondLst>
                                  <p:childTnLst>
                                    <p:set>
                                      <p:cBhvr>
                                        <p:cTn id="389" dur="1" fill="hold">
                                          <p:stCondLst>
                                            <p:cond delay="0"/>
                                          </p:stCondLst>
                                        </p:cTn>
                                        <p:tgtEl>
                                          <p:spTgt spid="294"/>
                                        </p:tgtEl>
                                        <p:attrNameLst>
                                          <p:attrName>style.visibility</p:attrName>
                                        </p:attrNameLst>
                                      </p:cBhvr>
                                      <p:to>
                                        <p:strVal val="visible"/>
                                      </p:to>
                                    </p:set>
                                    <p:anim calcmode="lin" valueType="num">
                                      <p:cBhvr>
                                        <p:cTn id="390" dur="500" fill="hold"/>
                                        <p:tgtEl>
                                          <p:spTgt spid="294"/>
                                        </p:tgtEl>
                                        <p:attrNameLst>
                                          <p:attrName>ppt_w</p:attrName>
                                        </p:attrNameLst>
                                      </p:cBhvr>
                                      <p:tavLst>
                                        <p:tav tm="0">
                                          <p:val>
                                            <p:fltVal val="0"/>
                                          </p:val>
                                        </p:tav>
                                        <p:tav tm="100000">
                                          <p:val>
                                            <p:strVal val="#ppt_w"/>
                                          </p:val>
                                        </p:tav>
                                      </p:tavLst>
                                    </p:anim>
                                    <p:anim calcmode="lin" valueType="num">
                                      <p:cBhvr>
                                        <p:cTn id="391" dur="500" fill="hold"/>
                                        <p:tgtEl>
                                          <p:spTgt spid="294"/>
                                        </p:tgtEl>
                                        <p:attrNameLst>
                                          <p:attrName>ppt_h</p:attrName>
                                        </p:attrNameLst>
                                      </p:cBhvr>
                                      <p:tavLst>
                                        <p:tav tm="0">
                                          <p:val>
                                            <p:fltVal val="0"/>
                                          </p:val>
                                        </p:tav>
                                        <p:tav tm="100000">
                                          <p:val>
                                            <p:strVal val="#ppt_h"/>
                                          </p:val>
                                        </p:tav>
                                      </p:tavLst>
                                    </p:anim>
                                    <p:animEffect transition="in" filter="fade">
                                      <p:cBhvr>
                                        <p:cTn id="392" dur="500"/>
                                        <p:tgtEl>
                                          <p:spTgt spid="294"/>
                                        </p:tgtEl>
                                      </p:cBhvr>
                                    </p:animEffect>
                                  </p:childTnLst>
                                </p:cTn>
                              </p:par>
                              <p:par>
                                <p:cTn id="393" presetID="53" presetClass="entr" presetSubtype="16" fill="hold" nodeType="withEffect">
                                  <p:stCondLst>
                                    <p:cond delay="0"/>
                                  </p:stCondLst>
                                  <p:childTnLst>
                                    <p:set>
                                      <p:cBhvr>
                                        <p:cTn id="394" dur="1" fill="hold">
                                          <p:stCondLst>
                                            <p:cond delay="0"/>
                                          </p:stCondLst>
                                        </p:cTn>
                                        <p:tgtEl>
                                          <p:spTgt spid="12553"/>
                                        </p:tgtEl>
                                        <p:attrNameLst>
                                          <p:attrName>style.visibility</p:attrName>
                                        </p:attrNameLst>
                                      </p:cBhvr>
                                      <p:to>
                                        <p:strVal val="visible"/>
                                      </p:to>
                                    </p:set>
                                    <p:anim calcmode="lin" valueType="num">
                                      <p:cBhvr>
                                        <p:cTn id="395" dur="500" fill="hold"/>
                                        <p:tgtEl>
                                          <p:spTgt spid="12553"/>
                                        </p:tgtEl>
                                        <p:attrNameLst>
                                          <p:attrName>ppt_w</p:attrName>
                                        </p:attrNameLst>
                                      </p:cBhvr>
                                      <p:tavLst>
                                        <p:tav tm="0">
                                          <p:val>
                                            <p:fltVal val="0"/>
                                          </p:val>
                                        </p:tav>
                                        <p:tav tm="100000">
                                          <p:val>
                                            <p:strVal val="#ppt_w"/>
                                          </p:val>
                                        </p:tav>
                                      </p:tavLst>
                                    </p:anim>
                                    <p:anim calcmode="lin" valueType="num">
                                      <p:cBhvr>
                                        <p:cTn id="396" dur="500" fill="hold"/>
                                        <p:tgtEl>
                                          <p:spTgt spid="12553"/>
                                        </p:tgtEl>
                                        <p:attrNameLst>
                                          <p:attrName>ppt_h</p:attrName>
                                        </p:attrNameLst>
                                      </p:cBhvr>
                                      <p:tavLst>
                                        <p:tav tm="0">
                                          <p:val>
                                            <p:fltVal val="0"/>
                                          </p:val>
                                        </p:tav>
                                        <p:tav tm="100000">
                                          <p:val>
                                            <p:strVal val="#ppt_h"/>
                                          </p:val>
                                        </p:tav>
                                      </p:tavLst>
                                    </p:anim>
                                    <p:animEffect transition="in" filter="fade">
                                      <p:cBhvr>
                                        <p:cTn id="397" dur="500"/>
                                        <p:tgtEl>
                                          <p:spTgt spid="12553"/>
                                        </p:tgtEl>
                                      </p:cBhvr>
                                    </p:animEffect>
                                  </p:childTnLst>
                                </p:cTn>
                              </p:par>
                              <p:par>
                                <p:cTn id="398" presetID="53" presetClass="entr" presetSubtype="16" fill="hold" nodeType="withEffect">
                                  <p:stCondLst>
                                    <p:cond delay="0"/>
                                  </p:stCondLst>
                                  <p:childTnLst>
                                    <p:set>
                                      <p:cBhvr>
                                        <p:cTn id="399" dur="1" fill="hold">
                                          <p:stCondLst>
                                            <p:cond delay="0"/>
                                          </p:stCondLst>
                                        </p:cTn>
                                        <p:tgtEl>
                                          <p:spTgt spid="270"/>
                                        </p:tgtEl>
                                        <p:attrNameLst>
                                          <p:attrName>style.visibility</p:attrName>
                                        </p:attrNameLst>
                                      </p:cBhvr>
                                      <p:to>
                                        <p:strVal val="visible"/>
                                      </p:to>
                                    </p:set>
                                    <p:anim calcmode="lin" valueType="num">
                                      <p:cBhvr>
                                        <p:cTn id="400" dur="500" fill="hold"/>
                                        <p:tgtEl>
                                          <p:spTgt spid="270"/>
                                        </p:tgtEl>
                                        <p:attrNameLst>
                                          <p:attrName>ppt_w</p:attrName>
                                        </p:attrNameLst>
                                      </p:cBhvr>
                                      <p:tavLst>
                                        <p:tav tm="0">
                                          <p:val>
                                            <p:fltVal val="0"/>
                                          </p:val>
                                        </p:tav>
                                        <p:tav tm="100000">
                                          <p:val>
                                            <p:strVal val="#ppt_w"/>
                                          </p:val>
                                        </p:tav>
                                      </p:tavLst>
                                    </p:anim>
                                    <p:anim calcmode="lin" valueType="num">
                                      <p:cBhvr>
                                        <p:cTn id="401" dur="500" fill="hold"/>
                                        <p:tgtEl>
                                          <p:spTgt spid="270"/>
                                        </p:tgtEl>
                                        <p:attrNameLst>
                                          <p:attrName>ppt_h</p:attrName>
                                        </p:attrNameLst>
                                      </p:cBhvr>
                                      <p:tavLst>
                                        <p:tav tm="0">
                                          <p:val>
                                            <p:fltVal val="0"/>
                                          </p:val>
                                        </p:tav>
                                        <p:tav tm="100000">
                                          <p:val>
                                            <p:strVal val="#ppt_h"/>
                                          </p:val>
                                        </p:tav>
                                      </p:tavLst>
                                    </p:anim>
                                    <p:animEffect transition="in" filter="fade">
                                      <p:cBhvr>
                                        <p:cTn id="402" dur="500"/>
                                        <p:tgtEl>
                                          <p:spTgt spid="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Routine </a:t>
            </a:r>
            <a:endParaRPr lang="en-US" dirty="0"/>
          </a:p>
        </p:txBody>
      </p:sp>
      <p:sp>
        <p:nvSpPr>
          <p:cNvPr id="3" name="Content Placeholder 2"/>
          <p:cNvSpPr>
            <a:spLocks noGrp="1"/>
          </p:cNvSpPr>
          <p:nvPr>
            <p:ph idx="1"/>
          </p:nvPr>
        </p:nvSpPr>
        <p:spPr/>
        <p:txBody>
          <a:bodyPr/>
          <a:lstStyle/>
          <a:p>
            <a:r>
              <a:rPr lang="en-US" dirty="0" smtClean="0"/>
              <a:t>SUBROUTINE AA.CHECK.TERM.AMOUNT</a:t>
            </a:r>
          </a:p>
          <a:p>
            <a:endParaRPr lang="en-US" dirty="0" smtClean="0"/>
          </a:p>
          <a:p>
            <a:r>
              <a:rPr lang="en-US" dirty="0" smtClean="0"/>
              <a:t>$INSERT I_COMMON</a:t>
            </a:r>
          </a:p>
          <a:p>
            <a:r>
              <a:rPr lang="en-US" dirty="0" smtClean="0"/>
              <a:t>$INSERT I_EQAUTE</a:t>
            </a:r>
          </a:p>
          <a:p>
            <a:r>
              <a:rPr lang="en-US" dirty="0" smtClean="0"/>
              <a:t>$INSERT I_AA.LOCAL.COMMON</a:t>
            </a:r>
          </a:p>
          <a:p>
            <a:r>
              <a:rPr lang="en-US" dirty="0" smtClean="0"/>
              <a:t>$INSERT I_AA.TERM.AMOUNT</a:t>
            </a:r>
          </a:p>
          <a:p>
            <a:r>
              <a:rPr lang="en-US" dirty="0" smtClean="0"/>
              <a:t>IF R.NEW(AA.AMT.AMOUNT) LT '10000' THEN</a:t>
            </a:r>
          </a:p>
          <a:p>
            <a:r>
              <a:rPr lang="en-US" dirty="0" smtClean="0"/>
              <a:t>AF = AA.AMT.AMOUNT</a:t>
            </a:r>
          </a:p>
          <a:p>
            <a:r>
              <a:rPr lang="en-US" dirty="0" smtClean="0"/>
              <a:t>ETEXT = ""</a:t>
            </a:r>
          </a:p>
          <a:p>
            <a:r>
              <a:rPr lang="en-US" dirty="0" smtClean="0"/>
              <a:t>CALL STORE.END.ERROR</a:t>
            </a:r>
          </a:p>
          <a:p>
            <a:r>
              <a:rPr lang="en-US" dirty="0" smtClean="0"/>
              <a:t>END</a:t>
            </a:r>
          </a:p>
          <a:p>
            <a:r>
              <a:rPr lang="en-US" dirty="0" smtClean="0"/>
              <a:t>RETURN</a:t>
            </a:r>
          </a:p>
          <a:p>
            <a:r>
              <a:rPr lang="en-US" dirty="0" smtClean="0"/>
              <a:t>END</a:t>
            </a:r>
            <a:endParaRPr lang="en-US" dirty="0"/>
          </a:p>
        </p:txBody>
      </p:sp>
    </p:spTree>
  </p:cSld>
  <p:clrMapOvr>
    <a:masterClrMapping/>
  </p:clrMapOvr>
  <p:transition>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API – SCENARIO - 2</a:t>
            </a:r>
            <a:endParaRPr lang="en-US" dirty="0"/>
          </a:p>
        </p:txBody>
      </p:sp>
      <p:sp>
        <p:nvSpPr>
          <p:cNvPr id="3" name="Content Placeholder 2"/>
          <p:cNvSpPr>
            <a:spLocks noGrp="1"/>
          </p:cNvSpPr>
          <p:nvPr>
            <p:ph idx="1"/>
          </p:nvPr>
        </p:nvSpPr>
        <p:spPr/>
        <p:txBody>
          <a:bodyPr/>
          <a:lstStyle/>
          <a:p>
            <a:r>
              <a:rPr lang="en-US" dirty="0" smtClean="0"/>
              <a:t>Routine will retrieve the Term Amount from LENDING-NEW-ARRANGEMENT and update the Interest field  in LENDING-CHANGE-PRINCIPALINT</a:t>
            </a:r>
          </a:p>
          <a:p>
            <a:r>
              <a:rPr lang="en-US" sz="1000" dirty="0" smtClean="0"/>
              <a:t>$INSERT I_COMMON</a:t>
            </a:r>
          </a:p>
          <a:p>
            <a:r>
              <a:rPr lang="en-US" sz="1000" dirty="0" smtClean="0"/>
              <a:t>$INSERT I_EQAUTE</a:t>
            </a:r>
          </a:p>
          <a:p>
            <a:r>
              <a:rPr lang="en-US" sz="1000" dirty="0" smtClean="0"/>
              <a:t>$INSERT I_AA.LOCAL.COMMON</a:t>
            </a:r>
          </a:p>
          <a:p>
            <a:r>
              <a:rPr lang="en-US" sz="1000" dirty="0" smtClean="0"/>
              <a:t>$INSERT I_AA.TERM.AMOUNT</a:t>
            </a:r>
          </a:p>
          <a:p>
            <a:r>
              <a:rPr lang="en-US" sz="1000" dirty="0" smtClean="0"/>
              <a:t>$INSERT I_AA.INTEREST</a:t>
            </a:r>
          </a:p>
          <a:p>
            <a:r>
              <a:rPr lang="en-US" sz="1000" dirty="0" smtClean="0"/>
              <a:t>Y.ARR.ID      = </a:t>
            </a:r>
            <a:r>
              <a:rPr lang="en-US" sz="1000" dirty="0" err="1" smtClean="0"/>
              <a:t>c_aalocArrId</a:t>
            </a:r>
            <a:endParaRPr lang="en-US" sz="1000" dirty="0" smtClean="0"/>
          </a:p>
          <a:p>
            <a:r>
              <a:rPr lang="en-US" sz="1000" dirty="0" smtClean="0"/>
              <a:t>   ARRANGEMENT.ID = Y.ARR.ID</a:t>
            </a:r>
          </a:p>
          <a:p>
            <a:r>
              <a:rPr lang="en-US" sz="1000" dirty="0" smtClean="0"/>
              <a:t>   PROP.CLASS     = 'TERM.AMOUNT'</a:t>
            </a:r>
          </a:p>
          <a:p>
            <a:r>
              <a:rPr lang="en-US" sz="1000" dirty="0" smtClean="0"/>
              <a:t>   PROP.VAL       = ''</a:t>
            </a:r>
          </a:p>
          <a:p>
            <a:r>
              <a:rPr lang="en-US" sz="1000" dirty="0" smtClean="0"/>
              <a:t>   </a:t>
            </a:r>
            <a:r>
              <a:rPr lang="en-US" sz="1000" dirty="0" err="1" smtClean="0"/>
              <a:t>returnConditions</a:t>
            </a:r>
            <a:r>
              <a:rPr lang="en-US" sz="1000" dirty="0" smtClean="0"/>
              <a:t> = ''</a:t>
            </a:r>
          </a:p>
          <a:p>
            <a:r>
              <a:rPr lang="en-US" sz="1000" dirty="0" smtClean="0"/>
              <a:t>   RET.ERR          = ''</a:t>
            </a:r>
          </a:p>
          <a:p>
            <a:r>
              <a:rPr lang="en-US" sz="1000" dirty="0" smtClean="0"/>
              <a:t>   CALL AA.GET.ARRANGEMENT.CONDITIONS(ARRANGEMENT.ID,PROP.CLASS,PROP.VAL,'','',returnConditions,RET.ERR)</a:t>
            </a:r>
          </a:p>
          <a:p>
            <a:r>
              <a:rPr lang="en-US" sz="1000" dirty="0" smtClean="0"/>
              <a:t>   R.AA.ARR.TERM.AMOUNT.REC = ''</a:t>
            </a:r>
          </a:p>
          <a:p>
            <a:r>
              <a:rPr lang="en-US" sz="1000" dirty="0" smtClean="0"/>
              <a:t>    R.AA.ARR.TERM.AMOUNT.REC = RAISE(</a:t>
            </a:r>
            <a:r>
              <a:rPr lang="en-US" sz="1000" dirty="0" err="1" smtClean="0"/>
              <a:t>returnConditions</a:t>
            </a:r>
            <a:r>
              <a:rPr lang="en-US" sz="1000" dirty="0" smtClean="0"/>
              <a:t>)</a:t>
            </a:r>
          </a:p>
          <a:p>
            <a:r>
              <a:rPr lang="en-US" sz="1000" dirty="0" smtClean="0"/>
              <a:t> Y.TERM.AMOUNT = R.AA.ARR.TERM.AMOUNT.REC&lt;AA.AMT.AMOUNT&gt;</a:t>
            </a:r>
          </a:p>
          <a:p>
            <a:pPr>
              <a:buNone/>
            </a:pPr>
            <a:endParaRPr lang="en-US" sz="1400" dirty="0"/>
          </a:p>
        </p:txBody>
      </p:sp>
    </p:spTree>
  </p:cSld>
  <p:clrMapOvr>
    <a:masterClrMapping/>
  </p:clrMapOvr>
  <p:transition>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Local Reference Field</a:t>
            </a:r>
            <a:endParaRPr lang="en-US" sz="2400" dirty="0"/>
          </a:p>
        </p:txBody>
      </p:sp>
      <p:sp>
        <p:nvSpPr>
          <p:cNvPr id="3" name="Content Placeholder 2"/>
          <p:cNvSpPr>
            <a:spLocks noGrp="1"/>
          </p:cNvSpPr>
          <p:nvPr>
            <p:ph idx="1"/>
          </p:nvPr>
        </p:nvSpPr>
        <p:spPr/>
        <p:txBody>
          <a:bodyPr/>
          <a:lstStyle/>
          <a:p>
            <a:r>
              <a:rPr lang="en-US" dirty="0" smtClean="0"/>
              <a:t>Consider a scenario to store sector information of the customer with the arrangement record.</a:t>
            </a:r>
            <a:r>
              <a:rPr lang="en-US" dirty="0"/>
              <a:t> </a:t>
            </a:r>
            <a:r>
              <a:rPr lang="en-US" dirty="0" smtClean="0"/>
              <a:t>But the customer property class does not have SECTOR field. </a:t>
            </a:r>
          </a:p>
        </p:txBody>
      </p:sp>
    </p:spTree>
  </p:cSld>
  <p:clrMapOvr>
    <a:masterClrMapping/>
  </p:clrMapOvr>
  <p:transition>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REFERENCE FIELD</a:t>
            </a:r>
            <a:endParaRPr lang="en-US" dirty="0"/>
          </a:p>
        </p:txBody>
      </p:sp>
      <p:sp>
        <p:nvSpPr>
          <p:cNvPr id="3" name="Content Placeholder 2"/>
          <p:cNvSpPr>
            <a:spLocks noGrp="1"/>
          </p:cNvSpPr>
          <p:nvPr>
            <p:ph idx="1"/>
          </p:nvPr>
        </p:nvSpPr>
        <p:spPr/>
        <p:txBody>
          <a:bodyPr/>
          <a:lstStyle/>
          <a:p>
            <a:r>
              <a:rPr lang="en-US" dirty="0" smtClean="0"/>
              <a:t>Properties in AA share the same set of fields among different </a:t>
            </a:r>
            <a:r>
              <a:rPr lang="en-US" dirty="0" err="1" smtClean="0"/>
              <a:t>applicaton</a:t>
            </a:r>
            <a:r>
              <a:rPr lang="en-US" dirty="0" smtClean="0"/>
              <a:t>.</a:t>
            </a:r>
          </a:p>
          <a:p>
            <a:pPr lvl="1"/>
            <a:r>
              <a:rPr lang="en-US" dirty="0" smtClean="0"/>
              <a:t>AA.PRD.PROPERTY.CLASS – Holds designer Information</a:t>
            </a:r>
          </a:p>
          <a:p>
            <a:pPr lvl="1"/>
            <a:r>
              <a:rPr lang="en-US" dirty="0" smtClean="0"/>
              <a:t>AA.PRD.PRF.PROPERTY.CLASS – Holds Proofing Information, when product is proofed</a:t>
            </a:r>
          </a:p>
          <a:p>
            <a:pPr lvl="1"/>
            <a:r>
              <a:rPr lang="en-US" dirty="0" smtClean="0"/>
              <a:t>AA.ARR.PROPERTY.CLASS – Holds Arrangement Information</a:t>
            </a:r>
            <a:endParaRPr lang="en-US" dirty="0"/>
          </a:p>
        </p:txBody>
      </p:sp>
    </p:spTree>
  </p:cSld>
  <p:clrMapOvr>
    <a:masterClrMapping/>
  </p:clrMapOvr>
  <p:transition>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REFERENCE FIELD </a:t>
            </a:r>
            <a:endParaRPr lang="en-US" dirty="0"/>
          </a:p>
        </p:txBody>
      </p:sp>
      <p:sp>
        <p:nvSpPr>
          <p:cNvPr id="3" name="Content Placeholder 2"/>
          <p:cNvSpPr>
            <a:spLocks noGrp="1"/>
          </p:cNvSpPr>
          <p:nvPr>
            <p:ph idx="1"/>
          </p:nvPr>
        </p:nvSpPr>
        <p:spPr/>
        <p:txBody>
          <a:bodyPr/>
          <a:lstStyle/>
          <a:p>
            <a:r>
              <a:rPr lang="en-US" dirty="0" smtClean="0"/>
              <a:t> Create Local Reference Field – Using LOCAL.TABLE</a:t>
            </a:r>
          </a:p>
          <a:p>
            <a:r>
              <a:rPr lang="en-US" dirty="0" smtClean="0"/>
              <a:t> Attach Local Reference Field to Customer property Class – AA.PRD.DES.CUSTOMER</a:t>
            </a:r>
          </a:p>
          <a:p>
            <a:r>
              <a:rPr lang="en-US" dirty="0" smtClean="0"/>
              <a:t> Check if the Field has been attached to the Customer Property – STANDARD.SELECTION</a:t>
            </a:r>
          </a:p>
          <a:p>
            <a:pPr>
              <a:buNone/>
            </a:pPr>
            <a:endParaRPr lang="en-US" dirty="0" smtClean="0"/>
          </a:p>
          <a:p>
            <a:pPr>
              <a:buNone/>
            </a:pPr>
            <a:r>
              <a:rPr lang="en-US" dirty="0" smtClean="0"/>
              <a:t>	</a:t>
            </a:r>
            <a:endParaRPr lang="en-US" dirty="0"/>
          </a:p>
        </p:txBody>
      </p:sp>
    </p:spTree>
  </p:cSld>
  <p:clrMapOvr>
    <a:masterClrMapping/>
  </p:clrMapOvr>
  <p:transition>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REFERENCE FIELD - EXAMPLE</a:t>
            </a:r>
            <a:endParaRPr lang="en-US" dirty="0"/>
          </a:p>
        </p:txBody>
      </p:sp>
      <p:sp>
        <p:nvSpPr>
          <p:cNvPr id="3" name="Content Placeholder 2"/>
          <p:cNvSpPr>
            <a:spLocks noGrp="1"/>
          </p:cNvSpPr>
          <p:nvPr>
            <p:ph idx="1"/>
          </p:nvPr>
        </p:nvSpPr>
        <p:spPr/>
        <p:txBody>
          <a:bodyPr/>
          <a:lstStyle/>
          <a:p>
            <a:r>
              <a:rPr lang="en-US" dirty="0" smtClean="0"/>
              <a:t> When LENDING-DECREASE-COMMITMENT is performed, fields in TERM.AMOUNT and PAYMENT.SCHEDULE property classes alone will be available for input. The task is to set the value of POSTING.RESTRICT that belongs to ACCOUNT property class. Since the requirement is to update a field in a property class that is not available for input, a routine needs to be written to perform this task.</a:t>
            </a:r>
            <a:endParaRPr lang="en-US" dirty="0"/>
          </a:p>
        </p:txBody>
      </p:sp>
    </p:spTree>
  </p:cSld>
  <p:clrMapOvr>
    <a:masterClrMapping/>
  </p:clrMapOvr>
  <p:transition>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REFERENCE FIELDS - SOLUTION</a:t>
            </a:r>
            <a:endParaRPr lang="en-US" dirty="0"/>
          </a:p>
        </p:txBody>
      </p:sp>
      <p:sp>
        <p:nvSpPr>
          <p:cNvPr id="3" name="Content Placeholder 2"/>
          <p:cNvSpPr>
            <a:spLocks noGrp="1"/>
          </p:cNvSpPr>
          <p:nvPr>
            <p:ph idx="1"/>
          </p:nvPr>
        </p:nvSpPr>
        <p:spPr/>
        <p:txBody>
          <a:bodyPr/>
          <a:lstStyle/>
          <a:p>
            <a:r>
              <a:rPr lang="en-US" dirty="0" smtClean="0"/>
              <a:t>Cannot attach version routines to versions of AA.ARR.XXX applications</a:t>
            </a:r>
          </a:p>
          <a:p>
            <a:r>
              <a:rPr lang="en-US" dirty="0" smtClean="0"/>
              <a:t>ACTIVITY.API to attach user defined routines</a:t>
            </a:r>
            <a:endParaRPr lang="en-US" dirty="0"/>
          </a:p>
        </p:txBody>
      </p:sp>
    </p:spTree>
  </p:cSld>
  <p:clrMapOvr>
    <a:masterClrMapping/>
  </p:clrMapOvr>
  <p:transition>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REFERENCE FIELD - TASK</a:t>
            </a:r>
            <a:endParaRPr lang="en-US" dirty="0"/>
          </a:p>
        </p:txBody>
      </p:sp>
      <p:sp>
        <p:nvSpPr>
          <p:cNvPr id="3" name="Content Placeholder 2"/>
          <p:cNvSpPr>
            <a:spLocks noGrp="1"/>
          </p:cNvSpPr>
          <p:nvPr>
            <p:ph idx="1"/>
          </p:nvPr>
        </p:nvSpPr>
        <p:spPr/>
        <p:txBody>
          <a:bodyPr/>
          <a:lstStyle/>
          <a:p>
            <a:r>
              <a:rPr lang="en-US" dirty="0" smtClean="0"/>
              <a:t>When an activity LENDING-DECREASE-COMMITMENT is performed, user should be able to input value POSTING.RESTRICT that will automatically affect arrangement account.</a:t>
            </a:r>
          </a:p>
          <a:p>
            <a:endParaRPr lang="en-US" dirty="0" smtClean="0"/>
          </a:p>
          <a:p>
            <a:pPr>
              <a:buNone/>
            </a:pPr>
            <a:r>
              <a:rPr lang="en-US" dirty="0" smtClean="0"/>
              <a:t>	</a:t>
            </a:r>
            <a:endParaRPr lang="en-US" dirty="0"/>
          </a:p>
        </p:txBody>
      </p:sp>
    </p:spTree>
  </p:cSld>
  <p:clrMapOvr>
    <a:masterClrMapping/>
  </p:clrMapOvr>
  <p:transition>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REFERENCE FIELD - SOLUTION</a:t>
            </a:r>
            <a:endParaRPr lang="en-US" dirty="0"/>
          </a:p>
        </p:txBody>
      </p:sp>
      <p:sp>
        <p:nvSpPr>
          <p:cNvPr id="3" name="Content Placeholder 2"/>
          <p:cNvSpPr>
            <a:spLocks noGrp="1"/>
          </p:cNvSpPr>
          <p:nvPr>
            <p:ph idx="1"/>
          </p:nvPr>
        </p:nvSpPr>
        <p:spPr/>
        <p:txBody>
          <a:bodyPr/>
          <a:lstStyle/>
          <a:p>
            <a:r>
              <a:rPr lang="en-US" dirty="0" smtClean="0"/>
              <a:t> Create a local reference field POSTING.RESTRICT for TERM.AMOUNT  property class</a:t>
            </a:r>
          </a:p>
          <a:p>
            <a:r>
              <a:rPr lang="en-US" dirty="0" smtClean="0"/>
              <a:t>Add local reference field to the version attached to LENDING-DECREASE-COMMITMENT</a:t>
            </a:r>
          </a:p>
          <a:p>
            <a:r>
              <a:rPr lang="en-US" dirty="0" smtClean="0"/>
              <a:t>Create a routine</a:t>
            </a:r>
          </a:p>
          <a:p>
            <a:r>
              <a:rPr lang="en-US" dirty="0" smtClean="0"/>
              <a:t>Make an entry for the routine in EB.API</a:t>
            </a:r>
          </a:p>
          <a:p>
            <a:r>
              <a:rPr lang="en-US" dirty="0" smtClean="0"/>
              <a:t>Attach routine so that it gets triggered when LENDING-DECREASE-COMMITMENT</a:t>
            </a:r>
          </a:p>
          <a:p>
            <a:r>
              <a:rPr lang="en-US" dirty="0" smtClean="0"/>
              <a:t>Proof and Publish</a:t>
            </a:r>
          </a:p>
          <a:p>
            <a:endParaRPr lang="en-US" dirty="0" smtClean="0"/>
          </a:p>
          <a:p>
            <a:pPr lvl="1"/>
            <a:endParaRPr lang="en-US" dirty="0"/>
          </a:p>
        </p:txBody>
      </p:sp>
    </p:spTree>
  </p:cSld>
  <p:clrMapOvr>
    <a:masterClrMapping/>
  </p:clrMapOvr>
  <p:transition>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REFERENCE FIELD – ACTIVITY API</a:t>
            </a:r>
            <a:endParaRPr lang="en-US" dirty="0"/>
          </a:p>
        </p:txBody>
      </p:sp>
      <p:sp>
        <p:nvSpPr>
          <p:cNvPr id="3" name="Content Placeholder 2"/>
          <p:cNvSpPr>
            <a:spLocks noGrp="1"/>
          </p:cNvSpPr>
          <p:nvPr>
            <p:ph idx="1"/>
          </p:nvPr>
        </p:nvSpPr>
        <p:spPr/>
        <p:txBody>
          <a:bodyPr/>
          <a:lstStyle/>
          <a:p>
            <a:r>
              <a:rPr lang="en-US" dirty="0" smtClean="0"/>
              <a:t> Create a local reference field called POSTING.RESTRICT for TERM.AMOUNT Property class.</a:t>
            </a:r>
          </a:p>
          <a:p>
            <a:endParaRPr lang="en-US" dirty="0" smtClean="0"/>
          </a:p>
          <a:p>
            <a:endParaRPr lang="en-US" dirty="0" smtClean="0"/>
          </a:p>
          <a:p>
            <a:endParaRPr lang="en-US" dirty="0" smtClean="0"/>
          </a:p>
          <a:p>
            <a:endParaRPr lang="en-US" dirty="0" smtClean="0"/>
          </a:p>
          <a:p>
            <a:endParaRPr lang="en-US" dirty="0" smtClean="0"/>
          </a:p>
          <a:p>
            <a:endParaRPr lang="en-US" dirty="0" smtClean="0"/>
          </a:p>
          <a:p>
            <a:pPr lvl="1">
              <a:buNone/>
            </a:pPr>
            <a:endParaRPr lang="en-US" dirty="0"/>
          </a:p>
        </p:txBody>
      </p:sp>
      <p:pic>
        <p:nvPicPr>
          <p:cNvPr id="606210" name="Picture 2"/>
          <p:cNvPicPr>
            <a:picLocks noChangeAspect="1" noChangeArrowheads="1"/>
          </p:cNvPicPr>
          <p:nvPr/>
        </p:nvPicPr>
        <p:blipFill>
          <a:blip r:embed="rId2" cstate="print"/>
          <a:srcRect l="1198" t="6203" r="60188" b="76364"/>
          <a:stretch>
            <a:fillRect/>
          </a:stretch>
        </p:blipFill>
        <p:spPr bwMode="auto">
          <a:xfrm>
            <a:off x="1143000" y="2286000"/>
            <a:ext cx="2971800" cy="828675"/>
          </a:xfrm>
          <a:prstGeom prst="rect">
            <a:avLst/>
          </a:prstGeom>
          <a:noFill/>
          <a:ln w="9525">
            <a:noFill/>
            <a:miter lim="800000"/>
            <a:headEnd/>
            <a:tailEnd/>
          </a:ln>
        </p:spPr>
      </p:pic>
      <p:pic>
        <p:nvPicPr>
          <p:cNvPr id="606211" name="Picture 3"/>
          <p:cNvPicPr>
            <a:picLocks noChangeAspect="1" noChangeArrowheads="1"/>
          </p:cNvPicPr>
          <p:nvPr/>
        </p:nvPicPr>
        <p:blipFill>
          <a:blip r:embed="rId3" cstate="print"/>
          <a:srcRect l="1027" t="2780" r="51418" b="80373"/>
          <a:stretch>
            <a:fillRect/>
          </a:stretch>
        </p:blipFill>
        <p:spPr bwMode="auto">
          <a:xfrm>
            <a:off x="1219200" y="3733800"/>
            <a:ext cx="2828925" cy="796925"/>
          </a:xfrm>
          <a:prstGeom prst="rect">
            <a:avLst/>
          </a:prstGeom>
          <a:noFill/>
          <a:ln w="9525">
            <a:noFill/>
            <a:miter lim="800000"/>
            <a:headEnd/>
            <a:tailEnd/>
          </a:ln>
        </p:spPr>
      </p:pic>
    </p:spTree>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p:cNvSpPr>
            <a:spLocks noGrp="1"/>
          </p:cNvSpPr>
          <p:nvPr>
            <p:ph type="sldNum" sz="quarter" idx="10"/>
          </p:nvPr>
        </p:nvSpPr>
        <p:spPr>
          <a:noFill/>
        </p:spPr>
        <p:txBody>
          <a:bodyPr/>
          <a:lstStyle/>
          <a:p>
            <a:r>
              <a:rPr lang="en-GB" smtClean="0">
                <a:latin typeface="Arial" pitchFamily="34" charset="0"/>
              </a:rPr>
              <a:t>Slide </a:t>
            </a:r>
            <a:fld id="{03E5482B-542F-4EEC-BD38-738DD2622824}" type="slidenum">
              <a:rPr lang="en-GB" smtClean="0">
                <a:latin typeface="Arial" pitchFamily="34" charset="0"/>
              </a:rPr>
              <a:pPr/>
              <a:t>7</a:t>
            </a:fld>
            <a:endParaRPr lang="en-GB" smtClean="0">
              <a:latin typeface="Arial" pitchFamily="34" charset="0"/>
            </a:endParaRPr>
          </a:p>
        </p:txBody>
      </p:sp>
      <p:sp>
        <p:nvSpPr>
          <p:cNvPr id="14339" name="Rectangle 2"/>
          <p:cNvSpPr>
            <a:spLocks noGrp="1" noChangeArrowheads="1"/>
          </p:cNvSpPr>
          <p:nvPr>
            <p:ph type="title"/>
          </p:nvPr>
        </p:nvSpPr>
        <p:spPr>
          <a:xfrm>
            <a:off x="76200" y="144463"/>
            <a:ext cx="7010400" cy="400050"/>
          </a:xfrm>
        </p:spPr>
        <p:txBody>
          <a:bodyPr/>
          <a:lstStyle/>
          <a:p>
            <a:pPr eaLnBrk="1" hangingPunct="1"/>
            <a:r>
              <a:rPr lang="en-GB" sz="2400" dirty="0" smtClean="0"/>
              <a:t>Organisation of BMW’s Product Catalogue</a:t>
            </a:r>
          </a:p>
        </p:txBody>
      </p:sp>
      <p:pic>
        <p:nvPicPr>
          <p:cNvPr id="17412" name="Picture 5"/>
          <p:cNvPicPr>
            <a:picLocks noGrp="1" noChangeAspect="1" noChangeArrowheads="1"/>
          </p:cNvPicPr>
          <p:nvPr>
            <p:ph type="body" idx="1"/>
          </p:nvPr>
        </p:nvPicPr>
        <p:blipFill>
          <a:blip r:embed="rId3" cstate="print"/>
          <a:srcRect/>
          <a:stretch>
            <a:fillRect/>
          </a:stretch>
        </p:blipFill>
        <p:spPr>
          <a:xfrm>
            <a:off x="881063" y="1670050"/>
            <a:ext cx="7705725" cy="4759325"/>
          </a:xfrm>
        </p:spPr>
      </p:pic>
      <p:grpSp>
        <p:nvGrpSpPr>
          <p:cNvPr id="2" name="Group 11"/>
          <p:cNvGrpSpPr>
            <a:grpSpLocks/>
          </p:cNvGrpSpPr>
          <p:nvPr/>
        </p:nvGrpSpPr>
        <p:grpSpPr bwMode="auto">
          <a:xfrm>
            <a:off x="844550" y="550863"/>
            <a:ext cx="7777163" cy="358775"/>
            <a:chOff x="385" y="346"/>
            <a:chExt cx="4899" cy="226"/>
          </a:xfrm>
        </p:grpSpPr>
        <p:sp>
          <p:nvSpPr>
            <p:cNvPr id="14356" name="Line 6"/>
            <p:cNvSpPr>
              <a:spLocks noChangeShapeType="1"/>
            </p:cNvSpPr>
            <p:nvPr/>
          </p:nvSpPr>
          <p:spPr bwMode="auto">
            <a:xfrm>
              <a:off x="385" y="572"/>
              <a:ext cx="4899" cy="0"/>
            </a:xfrm>
            <a:prstGeom prst="line">
              <a:avLst/>
            </a:prstGeom>
            <a:noFill/>
            <a:ln w="57150">
              <a:solidFill>
                <a:srgbClr val="003366"/>
              </a:solidFill>
              <a:round/>
              <a:headEnd type="stealth" w="med" len="med"/>
              <a:tailEnd type="stealth" w="med" len="med"/>
            </a:ln>
          </p:spPr>
          <p:txBody>
            <a:bodyPr/>
            <a:lstStyle/>
            <a:p>
              <a:endParaRPr lang="en-US"/>
            </a:p>
          </p:txBody>
        </p:sp>
        <p:sp>
          <p:nvSpPr>
            <p:cNvPr id="14357" name="Text Box 7"/>
            <p:cNvSpPr txBox="1">
              <a:spLocks noChangeArrowheads="1"/>
            </p:cNvSpPr>
            <p:nvPr/>
          </p:nvSpPr>
          <p:spPr bwMode="auto">
            <a:xfrm>
              <a:off x="2109" y="346"/>
              <a:ext cx="1428" cy="192"/>
            </a:xfrm>
            <a:prstGeom prst="rect">
              <a:avLst/>
            </a:prstGeom>
            <a:noFill/>
            <a:ln w="9525">
              <a:noFill/>
              <a:miter lim="800000"/>
              <a:headEnd/>
              <a:tailEnd/>
            </a:ln>
          </p:spPr>
          <p:txBody>
            <a:bodyPr>
              <a:spAutoFit/>
            </a:bodyPr>
            <a:lstStyle/>
            <a:p>
              <a:pPr algn="ctr"/>
              <a:r>
                <a:rPr lang="en-GB">
                  <a:solidFill>
                    <a:schemeClr val="bg2"/>
                  </a:solidFill>
                </a:rPr>
                <a:t>Product Line (Cars)</a:t>
              </a:r>
              <a:endParaRPr lang="en-US">
                <a:solidFill>
                  <a:schemeClr val="bg2"/>
                </a:solidFill>
              </a:endParaRPr>
            </a:p>
          </p:txBody>
        </p:sp>
      </p:grpSp>
      <p:grpSp>
        <p:nvGrpSpPr>
          <p:cNvPr id="3" name="Group 12"/>
          <p:cNvGrpSpPr>
            <a:grpSpLocks/>
          </p:cNvGrpSpPr>
          <p:nvPr/>
        </p:nvGrpSpPr>
        <p:grpSpPr bwMode="auto">
          <a:xfrm>
            <a:off x="323850" y="1919288"/>
            <a:ext cx="304800" cy="4103687"/>
            <a:chOff x="57" y="845"/>
            <a:chExt cx="192" cy="2585"/>
          </a:xfrm>
        </p:grpSpPr>
        <p:sp>
          <p:nvSpPr>
            <p:cNvPr id="14354" name="Line 8"/>
            <p:cNvSpPr>
              <a:spLocks noChangeShapeType="1"/>
            </p:cNvSpPr>
            <p:nvPr/>
          </p:nvSpPr>
          <p:spPr bwMode="auto">
            <a:xfrm rot="-5400000">
              <a:off x="-1044" y="2138"/>
              <a:ext cx="2585" cy="0"/>
            </a:xfrm>
            <a:prstGeom prst="line">
              <a:avLst/>
            </a:prstGeom>
            <a:noFill/>
            <a:ln w="57150">
              <a:solidFill>
                <a:srgbClr val="003366"/>
              </a:solidFill>
              <a:round/>
              <a:headEnd type="stealth" w="med" len="med"/>
              <a:tailEnd type="stealth" w="med" len="med"/>
            </a:ln>
          </p:spPr>
          <p:txBody>
            <a:bodyPr/>
            <a:lstStyle/>
            <a:p>
              <a:endParaRPr lang="en-US"/>
            </a:p>
          </p:txBody>
        </p:sp>
        <p:sp>
          <p:nvSpPr>
            <p:cNvPr id="14355" name="Text Box 10"/>
            <p:cNvSpPr txBox="1">
              <a:spLocks noChangeArrowheads="1"/>
            </p:cNvSpPr>
            <p:nvPr/>
          </p:nvSpPr>
          <p:spPr bwMode="auto">
            <a:xfrm rot="-5400000">
              <a:off x="-561" y="2041"/>
              <a:ext cx="1428" cy="192"/>
            </a:xfrm>
            <a:prstGeom prst="rect">
              <a:avLst/>
            </a:prstGeom>
            <a:noFill/>
            <a:ln w="9525">
              <a:noFill/>
              <a:miter lim="800000"/>
              <a:headEnd/>
              <a:tailEnd/>
            </a:ln>
          </p:spPr>
          <p:txBody>
            <a:bodyPr>
              <a:spAutoFit/>
            </a:bodyPr>
            <a:lstStyle/>
            <a:p>
              <a:pPr algn="ctr"/>
              <a:r>
                <a:rPr lang="en-GB">
                  <a:solidFill>
                    <a:schemeClr val="bg2"/>
                  </a:solidFill>
                </a:rPr>
                <a:t>Product Derivatives</a:t>
              </a:r>
              <a:endParaRPr lang="en-US">
                <a:solidFill>
                  <a:schemeClr val="bg2"/>
                </a:solidFill>
              </a:endParaRPr>
            </a:p>
          </p:txBody>
        </p:sp>
      </p:grpSp>
      <p:grpSp>
        <p:nvGrpSpPr>
          <p:cNvPr id="4" name="Group 27"/>
          <p:cNvGrpSpPr>
            <a:grpSpLocks/>
          </p:cNvGrpSpPr>
          <p:nvPr/>
        </p:nvGrpSpPr>
        <p:grpSpPr bwMode="auto">
          <a:xfrm>
            <a:off x="1116013" y="1054100"/>
            <a:ext cx="5429250" cy="576263"/>
            <a:chOff x="703" y="664"/>
            <a:chExt cx="3420" cy="363"/>
          </a:xfrm>
        </p:grpSpPr>
        <p:sp>
          <p:nvSpPr>
            <p:cNvPr id="14344" name="Text Box 15"/>
            <p:cNvSpPr txBox="1">
              <a:spLocks noChangeArrowheads="1"/>
            </p:cNvSpPr>
            <p:nvPr/>
          </p:nvSpPr>
          <p:spPr bwMode="auto">
            <a:xfrm>
              <a:off x="1928" y="664"/>
              <a:ext cx="1428" cy="192"/>
            </a:xfrm>
            <a:prstGeom prst="rect">
              <a:avLst/>
            </a:prstGeom>
            <a:noFill/>
            <a:ln w="9525">
              <a:noFill/>
              <a:miter lim="800000"/>
              <a:headEnd/>
              <a:tailEnd/>
            </a:ln>
          </p:spPr>
          <p:txBody>
            <a:bodyPr>
              <a:spAutoFit/>
            </a:bodyPr>
            <a:lstStyle/>
            <a:p>
              <a:pPr algn="ctr"/>
              <a:r>
                <a:rPr lang="en-GB">
                  <a:solidFill>
                    <a:schemeClr val="bg2"/>
                  </a:solidFill>
                </a:rPr>
                <a:t>Product Groups</a:t>
              </a:r>
              <a:endParaRPr lang="en-US">
                <a:solidFill>
                  <a:schemeClr val="bg2"/>
                </a:solidFill>
              </a:endParaRPr>
            </a:p>
          </p:txBody>
        </p:sp>
        <p:sp>
          <p:nvSpPr>
            <p:cNvPr id="14345" name="Line 14"/>
            <p:cNvSpPr>
              <a:spLocks noChangeShapeType="1"/>
            </p:cNvSpPr>
            <p:nvPr/>
          </p:nvSpPr>
          <p:spPr bwMode="auto">
            <a:xfrm flipV="1">
              <a:off x="703" y="845"/>
              <a:ext cx="3402" cy="0"/>
            </a:xfrm>
            <a:prstGeom prst="line">
              <a:avLst/>
            </a:prstGeom>
            <a:noFill/>
            <a:ln w="57150">
              <a:solidFill>
                <a:srgbClr val="003366"/>
              </a:solidFill>
              <a:round/>
              <a:headEnd/>
              <a:tailEnd/>
            </a:ln>
          </p:spPr>
          <p:txBody>
            <a:bodyPr/>
            <a:lstStyle/>
            <a:p>
              <a:endParaRPr lang="en-US"/>
            </a:p>
          </p:txBody>
        </p:sp>
        <p:sp>
          <p:nvSpPr>
            <p:cNvPr id="14346" name="Line 16"/>
            <p:cNvSpPr>
              <a:spLocks noChangeShapeType="1"/>
            </p:cNvSpPr>
            <p:nvPr/>
          </p:nvSpPr>
          <p:spPr bwMode="auto">
            <a:xfrm>
              <a:off x="703" y="845"/>
              <a:ext cx="0" cy="182"/>
            </a:xfrm>
            <a:prstGeom prst="line">
              <a:avLst/>
            </a:prstGeom>
            <a:noFill/>
            <a:ln w="57150">
              <a:solidFill>
                <a:srgbClr val="003366"/>
              </a:solidFill>
              <a:round/>
              <a:headEnd/>
              <a:tailEnd type="stealth" w="med" len="med"/>
            </a:ln>
          </p:spPr>
          <p:txBody>
            <a:bodyPr/>
            <a:lstStyle/>
            <a:p>
              <a:endParaRPr lang="en-US"/>
            </a:p>
          </p:txBody>
        </p:sp>
        <p:sp>
          <p:nvSpPr>
            <p:cNvPr id="14347" name="Line 17"/>
            <p:cNvSpPr>
              <a:spLocks noChangeShapeType="1"/>
            </p:cNvSpPr>
            <p:nvPr/>
          </p:nvSpPr>
          <p:spPr bwMode="auto">
            <a:xfrm>
              <a:off x="1202" y="845"/>
              <a:ext cx="0" cy="182"/>
            </a:xfrm>
            <a:prstGeom prst="line">
              <a:avLst/>
            </a:prstGeom>
            <a:noFill/>
            <a:ln w="57150">
              <a:solidFill>
                <a:srgbClr val="003366"/>
              </a:solidFill>
              <a:round/>
              <a:headEnd/>
              <a:tailEnd type="stealth" w="med" len="med"/>
            </a:ln>
          </p:spPr>
          <p:txBody>
            <a:bodyPr/>
            <a:lstStyle/>
            <a:p>
              <a:endParaRPr lang="en-US"/>
            </a:p>
          </p:txBody>
        </p:sp>
        <p:sp>
          <p:nvSpPr>
            <p:cNvPr id="14348" name="Line 18"/>
            <p:cNvSpPr>
              <a:spLocks noChangeShapeType="1"/>
            </p:cNvSpPr>
            <p:nvPr/>
          </p:nvSpPr>
          <p:spPr bwMode="auto">
            <a:xfrm>
              <a:off x="1664" y="845"/>
              <a:ext cx="0" cy="182"/>
            </a:xfrm>
            <a:prstGeom prst="line">
              <a:avLst/>
            </a:prstGeom>
            <a:noFill/>
            <a:ln w="57150">
              <a:solidFill>
                <a:srgbClr val="003366"/>
              </a:solidFill>
              <a:round/>
              <a:headEnd/>
              <a:tailEnd type="stealth" w="med" len="med"/>
            </a:ln>
          </p:spPr>
          <p:txBody>
            <a:bodyPr/>
            <a:lstStyle/>
            <a:p>
              <a:endParaRPr lang="en-US"/>
            </a:p>
          </p:txBody>
        </p:sp>
        <p:sp>
          <p:nvSpPr>
            <p:cNvPr id="14349" name="Line 19"/>
            <p:cNvSpPr>
              <a:spLocks noChangeShapeType="1"/>
            </p:cNvSpPr>
            <p:nvPr/>
          </p:nvSpPr>
          <p:spPr bwMode="auto">
            <a:xfrm>
              <a:off x="2156" y="845"/>
              <a:ext cx="0" cy="182"/>
            </a:xfrm>
            <a:prstGeom prst="line">
              <a:avLst/>
            </a:prstGeom>
            <a:noFill/>
            <a:ln w="57150">
              <a:solidFill>
                <a:srgbClr val="003366"/>
              </a:solidFill>
              <a:round/>
              <a:headEnd/>
              <a:tailEnd type="stealth" w="med" len="med"/>
            </a:ln>
          </p:spPr>
          <p:txBody>
            <a:bodyPr/>
            <a:lstStyle/>
            <a:p>
              <a:endParaRPr lang="en-US"/>
            </a:p>
          </p:txBody>
        </p:sp>
        <p:sp>
          <p:nvSpPr>
            <p:cNvPr id="14350" name="Line 20"/>
            <p:cNvSpPr>
              <a:spLocks noChangeShapeType="1"/>
            </p:cNvSpPr>
            <p:nvPr/>
          </p:nvSpPr>
          <p:spPr bwMode="auto">
            <a:xfrm>
              <a:off x="2648" y="845"/>
              <a:ext cx="0" cy="182"/>
            </a:xfrm>
            <a:prstGeom prst="line">
              <a:avLst/>
            </a:prstGeom>
            <a:noFill/>
            <a:ln w="57150">
              <a:solidFill>
                <a:srgbClr val="003366"/>
              </a:solidFill>
              <a:round/>
              <a:headEnd/>
              <a:tailEnd type="stealth" w="med" len="med"/>
            </a:ln>
          </p:spPr>
          <p:txBody>
            <a:bodyPr/>
            <a:lstStyle/>
            <a:p>
              <a:endParaRPr lang="en-US"/>
            </a:p>
          </p:txBody>
        </p:sp>
        <p:sp>
          <p:nvSpPr>
            <p:cNvPr id="14351" name="Line 21"/>
            <p:cNvSpPr>
              <a:spLocks noChangeShapeType="1"/>
            </p:cNvSpPr>
            <p:nvPr/>
          </p:nvSpPr>
          <p:spPr bwMode="auto">
            <a:xfrm>
              <a:off x="3152" y="845"/>
              <a:ext cx="0" cy="182"/>
            </a:xfrm>
            <a:prstGeom prst="line">
              <a:avLst/>
            </a:prstGeom>
            <a:noFill/>
            <a:ln w="57150">
              <a:solidFill>
                <a:srgbClr val="003366"/>
              </a:solidFill>
              <a:round/>
              <a:headEnd/>
              <a:tailEnd type="stealth" w="med" len="med"/>
            </a:ln>
          </p:spPr>
          <p:txBody>
            <a:bodyPr/>
            <a:lstStyle/>
            <a:p>
              <a:endParaRPr lang="en-US"/>
            </a:p>
          </p:txBody>
        </p:sp>
        <p:sp>
          <p:nvSpPr>
            <p:cNvPr id="14352" name="Line 22"/>
            <p:cNvSpPr>
              <a:spLocks noChangeShapeType="1"/>
            </p:cNvSpPr>
            <p:nvPr/>
          </p:nvSpPr>
          <p:spPr bwMode="auto">
            <a:xfrm>
              <a:off x="3631" y="845"/>
              <a:ext cx="0" cy="182"/>
            </a:xfrm>
            <a:prstGeom prst="line">
              <a:avLst/>
            </a:prstGeom>
            <a:noFill/>
            <a:ln w="57150">
              <a:solidFill>
                <a:srgbClr val="003366"/>
              </a:solidFill>
              <a:round/>
              <a:headEnd/>
              <a:tailEnd type="stealth" w="med" len="med"/>
            </a:ln>
          </p:spPr>
          <p:txBody>
            <a:bodyPr/>
            <a:lstStyle/>
            <a:p>
              <a:endParaRPr lang="en-US"/>
            </a:p>
          </p:txBody>
        </p:sp>
        <p:sp>
          <p:nvSpPr>
            <p:cNvPr id="14353" name="Line 23"/>
            <p:cNvSpPr>
              <a:spLocks noChangeShapeType="1"/>
            </p:cNvSpPr>
            <p:nvPr/>
          </p:nvSpPr>
          <p:spPr bwMode="auto">
            <a:xfrm>
              <a:off x="4123" y="845"/>
              <a:ext cx="0" cy="182"/>
            </a:xfrm>
            <a:prstGeom prst="line">
              <a:avLst/>
            </a:prstGeom>
            <a:noFill/>
            <a:ln w="57150">
              <a:solidFill>
                <a:srgbClr val="003366"/>
              </a:solidFill>
              <a:round/>
              <a:headEnd/>
              <a:tailEnd type="stealth" w="med" len="med"/>
            </a:ln>
          </p:spPr>
          <p:txBody>
            <a:bodyPr/>
            <a:lstStyle/>
            <a:p>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174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6" presetClass="entr" presetSubtype="37"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1000"/>
                                        <p:tgtEl>
                                          <p:spTgt spid="4"/>
                                        </p:tgtEl>
                                      </p:cBhvr>
                                    </p:animEffect>
                                  </p:childTnLst>
                                </p:cTn>
                              </p:par>
                            </p:childTnLst>
                          </p:cTn>
                        </p:par>
                        <p:par>
                          <p:cTn id="12" fill="hold" nodeType="afterGroup">
                            <p:stCondLst>
                              <p:cond delay="1000"/>
                            </p:stCondLst>
                            <p:childTnLst>
                              <p:par>
                                <p:cTn id="13" presetID="16" presetClass="entr" presetSubtype="42"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outHorizontal)">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REFERENCE FIELD – ACTIVITY API</a:t>
            </a:r>
            <a:endParaRPr lang="en-US" dirty="0"/>
          </a:p>
        </p:txBody>
      </p:sp>
      <p:sp>
        <p:nvSpPr>
          <p:cNvPr id="3" name="Content Placeholder 2"/>
          <p:cNvSpPr>
            <a:spLocks noGrp="1"/>
          </p:cNvSpPr>
          <p:nvPr>
            <p:ph idx="1"/>
          </p:nvPr>
        </p:nvSpPr>
        <p:spPr/>
        <p:txBody>
          <a:bodyPr/>
          <a:lstStyle/>
          <a:p>
            <a:r>
              <a:rPr lang="en-US" dirty="0" smtClean="0"/>
              <a:t>Add local reference field to LENDING-DECREASE-COMMITMENT. Do this using ACTIVITY.PRESENTATION property class.</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lvl="1">
              <a:buNone/>
            </a:pPr>
            <a:endParaRPr lang="en-US" dirty="0" smtClean="0"/>
          </a:p>
          <a:p>
            <a:pPr>
              <a:buNone/>
            </a:pPr>
            <a:r>
              <a:rPr lang="en-US" dirty="0" smtClean="0"/>
              <a:t>	</a:t>
            </a:r>
            <a:endParaRPr lang="en-US" dirty="0"/>
          </a:p>
        </p:txBody>
      </p:sp>
      <p:pic>
        <p:nvPicPr>
          <p:cNvPr id="607234" name="Picture 2"/>
          <p:cNvPicPr>
            <a:picLocks noChangeAspect="1" noChangeArrowheads="1"/>
          </p:cNvPicPr>
          <p:nvPr/>
        </p:nvPicPr>
        <p:blipFill>
          <a:blip r:embed="rId2" cstate="print"/>
          <a:srcRect/>
          <a:stretch>
            <a:fillRect/>
          </a:stretch>
        </p:blipFill>
        <p:spPr bwMode="auto">
          <a:xfrm>
            <a:off x="1066800" y="2133600"/>
            <a:ext cx="2840038" cy="1071563"/>
          </a:xfrm>
          <a:prstGeom prst="rect">
            <a:avLst/>
          </a:prstGeom>
          <a:noFill/>
          <a:ln w="9525">
            <a:noFill/>
            <a:miter lim="800000"/>
            <a:headEnd/>
            <a:tailEnd/>
          </a:ln>
        </p:spPr>
      </p:pic>
    </p:spTree>
  </p:cSld>
  <p:clrMapOvr>
    <a:masterClrMapping/>
  </p:clrMapOvr>
  <p:transition>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REFERENCE FIELD – ACTIVITY.API</a:t>
            </a:r>
            <a:endParaRPr lang="en-US" dirty="0"/>
          </a:p>
        </p:txBody>
      </p:sp>
      <p:sp>
        <p:nvSpPr>
          <p:cNvPr id="3" name="Content Placeholder 2"/>
          <p:cNvSpPr>
            <a:spLocks noGrp="1"/>
          </p:cNvSpPr>
          <p:nvPr>
            <p:ph idx="1"/>
          </p:nvPr>
        </p:nvSpPr>
        <p:spPr/>
        <p:txBody>
          <a:bodyPr/>
          <a:lstStyle/>
          <a:p>
            <a:r>
              <a:rPr lang="en-US" dirty="0" smtClean="0"/>
              <a:t>Write a routine compile and catalog</a:t>
            </a:r>
          </a:p>
          <a:p>
            <a:r>
              <a:rPr lang="en-US" dirty="0" smtClean="0"/>
              <a:t>Make an entry in EB.API</a:t>
            </a:r>
          </a:p>
          <a:p>
            <a:r>
              <a:rPr lang="en-US" dirty="0" smtClean="0"/>
              <a:t>Attach the routine to Activity class or activity</a:t>
            </a:r>
          </a:p>
          <a:p>
            <a:r>
              <a:rPr lang="en-US" dirty="0" smtClean="0"/>
              <a:t>Pre routine or Post routine</a:t>
            </a:r>
          </a:p>
          <a:p>
            <a:pPr lvl="2"/>
            <a:r>
              <a:rPr lang="en-US" dirty="0" smtClean="0"/>
              <a:t>Pre validation routine triggered prior to Core Validation</a:t>
            </a:r>
          </a:p>
          <a:p>
            <a:pPr lvl="2"/>
            <a:r>
              <a:rPr lang="en-US" dirty="0" smtClean="0"/>
              <a:t>Pre routine followed by Post routines</a:t>
            </a:r>
          </a:p>
          <a:p>
            <a:pPr lvl="2"/>
            <a:r>
              <a:rPr lang="en-US" dirty="0" smtClean="0"/>
              <a:t>Routine attached to an Activity</a:t>
            </a:r>
          </a:p>
          <a:p>
            <a:pPr lvl="2">
              <a:buNone/>
            </a:pPr>
            <a:endParaRPr lang="en-US" dirty="0" smtClean="0"/>
          </a:p>
          <a:p>
            <a:pPr lvl="2">
              <a:buNone/>
            </a:pPr>
            <a:endParaRPr lang="en-US" dirty="0" smtClean="0"/>
          </a:p>
          <a:p>
            <a:pPr lvl="2">
              <a:buNone/>
            </a:pPr>
            <a:endParaRPr lang="en-US" dirty="0" smtClean="0"/>
          </a:p>
          <a:p>
            <a:pPr>
              <a:buNone/>
            </a:pPr>
            <a:endParaRPr lang="en-US" dirty="0" smtClean="0"/>
          </a:p>
          <a:p>
            <a:pPr>
              <a:buNone/>
            </a:pPr>
            <a:endParaRPr lang="en-US" dirty="0" smtClean="0"/>
          </a:p>
        </p:txBody>
      </p:sp>
    </p:spTree>
  </p:cSld>
  <p:clrMapOvr>
    <a:masterClrMapping/>
  </p:clrMapOvr>
  <p:transition>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REFERENCE FIELD – ACTIVITY API</a:t>
            </a:r>
            <a:endParaRPr lang="en-US" dirty="0"/>
          </a:p>
        </p:txBody>
      </p:sp>
      <p:sp>
        <p:nvSpPr>
          <p:cNvPr id="3" name="Content Placeholder 2"/>
          <p:cNvSpPr>
            <a:spLocks noGrp="1"/>
          </p:cNvSpPr>
          <p:nvPr>
            <p:ph idx="1"/>
          </p:nvPr>
        </p:nvSpPr>
        <p:spPr/>
        <p:txBody>
          <a:bodyPr/>
          <a:lstStyle/>
          <a:p>
            <a:r>
              <a:rPr lang="en-US" dirty="0" smtClean="0"/>
              <a:t>Create a routine that will pick value from POSTING.RESTRICT field and updates, the arrangement account’s POSTING.RESTRICT field. Routine should trigger after LENDING-UPDATE-ACCOUNT to do this. </a:t>
            </a:r>
          </a:p>
          <a:p>
            <a:endParaRPr lang="en-US" dirty="0" smtClean="0"/>
          </a:p>
          <a:p>
            <a:pPr lvl="1"/>
            <a:r>
              <a:rPr lang="en-US" dirty="0" smtClean="0"/>
              <a:t>Routine will pick value from local reference field and update arrangement account POSTING.RESTRICTION field. To update the arrangement account, this routine should trigger an activity called LENDING-UPDATE-ACCOUNT. </a:t>
            </a:r>
            <a:endParaRPr lang="en-US" dirty="0"/>
          </a:p>
        </p:txBody>
      </p:sp>
    </p:spTree>
  </p:cSld>
  <p:clrMapOvr>
    <a:masterClrMapping/>
  </p:clrMapOvr>
  <p:transition>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REFERENCE FIELD – AA ROUTINE</a:t>
            </a:r>
            <a:endParaRPr lang="en-US" dirty="0"/>
          </a:p>
        </p:txBody>
      </p:sp>
      <p:sp>
        <p:nvSpPr>
          <p:cNvPr id="3" name="Content Placeholder 2"/>
          <p:cNvSpPr>
            <a:spLocks noGrp="1"/>
          </p:cNvSpPr>
          <p:nvPr>
            <p:ph idx="1"/>
          </p:nvPr>
        </p:nvSpPr>
        <p:spPr/>
        <p:txBody>
          <a:bodyPr/>
          <a:lstStyle/>
          <a:p>
            <a:r>
              <a:rPr lang="en-US" dirty="0" smtClean="0"/>
              <a:t>   </a:t>
            </a:r>
            <a:endParaRPr lang="en-US" dirty="0"/>
          </a:p>
        </p:txBody>
      </p:sp>
      <p:pic>
        <p:nvPicPr>
          <p:cNvPr id="608259" name="Picture 3"/>
          <p:cNvPicPr>
            <a:picLocks noChangeAspect="1" noChangeArrowheads="1"/>
          </p:cNvPicPr>
          <p:nvPr/>
        </p:nvPicPr>
        <p:blipFill>
          <a:blip r:embed="rId3" cstate="print"/>
          <a:srcRect/>
          <a:stretch>
            <a:fillRect/>
          </a:stretch>
        </p:blipFill>
        <p:spPr bwMode="auto">
          <a:xfrm>
            <a:off x="1524000" y="1295400"/>
            <a:ext cx="3276600" cy="3895725"/>
          </a:xfrm>
          <a:prstGeom prst="rect">
            <a:avLst/>
          </a:prstGeom>
          <a:noFill/>
          <a:ln w="9525">
            <a:noFill/>
            <a:miter lim="800000"/>
            <a:headEnd/>
            <a:tailEnd/>
          </a:ln>
        </p:spPr>
      </p:pic>
    </p:spTree>
  </p:cSld>
  <p:clrMapOvr>
    <a:masterClrMapping/>
  </p:clrMapOvr>
  <p:transition>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REFERENCE FIELD – AA ROUTINE</a:t>
            </a:r>
            <a:endParaRPr lang="en-US" dirty="0"/>
          </a:p>
        </p:txBody>
      </p:sp>
      <p:pic>
        <p:nvPicPr>
          <p:cNvPr id="609282" name="Picture 2"/>
          <p:cNvPicPr>
            <a:picLocks noGrp="1" noChangeAspect="1" noChangeArrowheads="1"/>
          </p:cNvPicPr>
          <p:nvPr>
            <p:ph idx="1"/>
          </p:nvPr>
        </p:nvPicPr>
        <p:blipFill>
          <a:blip r:embed="rId3" cstate="print"/>
          <a:srcRect/>
          <a:stretch>
            <a:fillRect/>
          </a:stretch>
        </p:blipFill>
        <p:spPr bwMode="auto">
          <a:xfrm>
            <a:off x="1238376" y="1501775"/>
            <a:ext cx="6832347" cy="4637088"/>
          </a:xfrm>
          <a:prstGeom prst="rect">
            <a:avLst/>
          </a:prstGeom>
          <a:noFill/>
          <a:ln w="9525">
            <a:noFill/>
            <a:miter lim="800000"/>
            <a:headEnd/>
            <a:tailEnd/>
          </a:ln>
        </p:spPr>
      </p:pic>
    </p:spTree>
  </p:cSld>
  <p:clrMapOvr>
    <a:masterClrMapping/>
  </p:clrMapOvr>
  <p:transition>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REFERENCE FIELD – AA ROUTINE</a:t>
            </a:r>
            <a:endParaRPr lang="en-US" dirty="0"/>
          </a:p>
        </p:txBody>
      </p:sp>
      <p:sp>
        <p:nvSpPr>
          <p:cNvPr id="3" name="Content Placeholder 2"/>
          <p:cNvSpPr>
            <a:spLocks noGrp="1"/>
          </p:cNvSpPr>
          <p:nvPr>
            <p:ph idx="1"/>
          </p:nvPr>
        </p:nvSpPr>
        <p:spPr/>
        <p:txBody>
          <a:bodyPr/>
          <a:lstStyle/>
          <a:p>
            <a:endParaRPr lang="en-US" dirty="0"/>
          </a:p>
        </p:txBody>
      </p:sp>
      <p:pic>
        <p:nvPicPr>
          <p:cNvPr id="610306" name="Picture 2"/>
          <p:cNvPicPr>
            <a:picLocks noChangeAspect="1" noChangeArrowheads="1"/>
          </p:cNvPicPr>
          <p:nvPr/>
        </p:nvPicPr>
        <p:blipFill>
          <a:blip r:embed="rId2" cstate="print"/>
          <a:srcRect/>
          <a:stretch>
            <a:fillRect/>
          </a:stretch>
        </p:blipFill>
        <p:spPr bwMode="auto">
          <a:xfrm>
            <a:off x="504825" y="1604963"/>
            <a:ext cx="8134350" cy="3957637"/>
          </a:xfrm>
          <a:prstGeom prst="rect">
            <a:avLst/>
          </a:prstGeom>
          <a:noFill/>
          <a:ln w="9525">
            <a:noFill/>
            <a:miter lim="800000"/>
            <a:headEnd/>
            <a:tailEnd/>
          </a:ln>
        </p:spPr>
      </p:pic>
    </p:spTree>
  </p:cSld>
  <p:clrMapOvr>
    <a:masterClrMapping/>
  </p:clrMapOvr>
  <p:transition>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REFERENCE FIELD – AA ROUTINE</a:t>
            </a:r>
            <a:endParaRPr lang="en-US" dirty="0"/>
          </a:p>
        </p:txBody>
      </p:sp>
      <p:sp>
        <p:nvSpPr>
          <p:cNvPr id="3" name="Content Placeholder 2"/>
          <p:cNvSpPr>
            <a:spLocks noGrp="1"/>
          </p:cNvSpPr>
          <p:nvPr>
            <p:ph idx="1"/>
          </p:nvPr>
        </p:nvSpPr>
        <p:spPr/>
        <p:txBody>
          <a:bodyPr/>
          <a:lstStyle/>
          <a:p>
            <a:endParaRPr lang="en-US"/>
          </a:p>
        </p:txBody>
      </p:sp>
      <p:pic>
        <p:nvPicPr>
          <p:cNvPr id="611330" name="Picture 2"/>
          <p:cNvPicPr>
            <a:picLocks noChangeAspect="1" noChangeArrowheads="1"/>
          </p:cNvPicPr>
          <p:nvPr/>
        </p:nvPicPr>
        <p:blipFill>
          <a:blip r:embed="rId3" cstate="print"/>
          <a:srcRect/>
          <a:stretch>
            <a:fillRect/>
          </a:stretch>
        </p:blipFill>
        <p:spPr bwMode="auto">
          <a:xfrm>
            <a:off x="476250" y="1524000"/>
            <a:ext cx="8191500" cy="4567238"/>
          </a:xfrm>
          <a:prstGeom prst="rect">
            <a:avLst/>
          </a:prstGeom>
          <a:noFill/>
          <a:ln w="9525">
            <a:noFill/>
            <a:miter lim="800000"/>
            <a:headEnd/>
            <a:tailEnd/>
          </a:ln>
        </p:spPr>
      </p:pic>
    </p:spTree>
  </p:cSld>
  <p:clrMapOvr>
    <a:masterClrMapping/>
  </p:clrMapOvr>
  <p:transition>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REFERENCE FIELD – AA ROUTINE</a:t>
            </a:r>
            <a:endParaRPr lang="en-US" dirty="0"/>
          </a:p>
        </p:txBody>
      </p:sp>
      <p:sp>
        <p:nvSpPr>
          <p:cNvPr id="3" name="Content Placeholder 2"/>
          <p:cNvSpPr>
            <a:spLocks noGrp="1"/>
          </p:cNvSpPr>
          <p:nvPr>
            <p:ph idx="1"/>
          </p:nvPr>
        </p:nvSpPr>
        <p:spPr/>
        <p:txBody>
          <a:bodyPr/>
          <a:lstStyle/>
          <a:p>
            <a:endParaRPr lang="en-US"/>
          </a:p>
        </p:txBody>
      </p:sp>
      <p:pic>
        <p:nvPicPr>
          <p:cNvPr id="613378" name="Picture 2"/>
          <p:cNvPicPr>
            <a:picLocks noChangeAspect="1" noChangeArrowheads="1"/>
          </p:cNvPicPr>
          <p:nvPr/>
        </p:nvPicPr>
        <p:blipFill>
          <a:blip r:embed="rId3" cstate="print"/>
          <a:srcRect/>
          <a:stretch>
            <a:fillRect/>
          </a:stretch>
        </p:blipFill>
        <p:spPr bwMode="auto">
          <a:xfrm>
            <a:off x="381000" y="1529112"/>
            <a:ext cx="7620000" cy="4633562"/>
          </a:xfrm>
          <a:prstGeom prst="rect">
            <a:avLst/>
          </a:prstGeom>
          <a:noFill/>
          <a:ln w="9525">
            <a:noFill/>
            <a:miter lim="800000"/>
            <a:headEnd/>
            <a:tailEnd/>
          </a:ln>
        </p:spPr>
      </p:pic>
    </p:spTree>
  </p:cSld>
  <p:clrMapOvr>
    <a:masterClrMapping/>
  </p:clrMapOvr>
  <p:transition>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REFERENCE FIELD – AA ROUTINE</a:t>
            </a:r>
            <a:endParaRPr lang="en-US" dirty="0"/>
          </a:p>
        </p:txBody>
      </p:sp>
      <p:sp>
        <p:nvSpPr>
          <p:cNvPr id="3" name="Content Placeholder 2"/>
          <p:cNvSpPr>
            <a:spLocks noGrp="1"/>
          </p:cNvSpPr>
          <p:nvPr>
            <p:ph idx="1"/>
          </p:nvPr>
        </p:nvSpPr>
        <p:spPr/>
        <p:txBody>
          <a:bodyPr/>
          <a:lstStyle/>
          <a:p>
            <a:endParaRPr lang="en-US"/>
          </a:p>
        </p:txBody>
      </p:sp>
      <p:pic>
        <p:nvPicPr>
          <p:cNvPr id="614402" name="Picture 2"/>
          <p:cNvPicPr>
            <a:picLocks noChangeAspect="1" noChangeArrowheads="1"/>
          </p:cNvPicPr>
          <p:nvPr/>
        </p:nvPicPr>
        <p:blipFill>
          <a:blip r:embed="rId3" cstate="print"/>
          <a:srcRect/>
          <a:stretch>
            <a:fillRect/>
          </a:stretch>
        </p:blipFill>
        <p:spPr bwMode="auto">
          <a:xfrm>
            <a:off x="457200" y="1524000"/>
            <a:ext cx="8243888" cy="4114800"/>
          </a:xfrm>
          <a:prstGeom prst="rect">
            <a:avLst/>
          </a:prstGeom>
          <a:noFill/>
          <a:ln w="9525">
            <a:noFill/>
            <a:miter lim="800000"/>
            <a:headEnd/>
            <a:tailEnd/>
          </a:ln>
        </p:spPr>
      </p:pic>
    </p:spTree>
  </p:cSld>
  <p:clrMapOvr>
    <a:masterClrMapping/>
  </p:clrMapOvr>
  <p:transition>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REFERENCE FIELD – ACTIVITY API</a:t>
            </a:r>
            <a:endParaRPr lang="en-US" dirty="0"/>
          </a:p>
        </p:txBody>
      </p:sp>
      <p:sp>
        <p:nvSpPr>
          <p:cNvPr id="3" name="Content Placeholder 2"/>
          <p:cNvSpPr>
            <a:spLocks noGrp="1"/>
          </p:cNvSpPr>
          <p:nvPr>
            <p:ph idx="1"/>
          </p:nvPr>
        </p:nvSpPr>
        <p:spPr/>
        <p:txBody>
          <a:bodyPr/>
          <a:lstStyle/>
          <a:p>
            <a:r>
              <a:rPr lang="en-US" dirty="0" smtClean="0"/>
              <a:t>Create a Product Condition API</a:t>
            </a:r>
          </a:p>
          <a:p>
            <a:r>
              <a:rPr lang="en-US" dirty="0" smtClean="0"/>
              <a:t>Attach the product condition to the activity LENDING-DECREASE-COMMITMENT</a:t>
            </a:r>
          </a:p>
          <a:p>
            <a:pPr lvl="1"/>
            <a:endParaRPr lang="en-US" dirty="0"/>
          </a:p>
        </p:txBody>
      </p:sp>
      <p:pic>
        <p:nvPicPr>
          <p:cNvPr id="615427" name="Picture 3"/>
          <p:cNvPicPr>
            <a:picLocks noChangeAspect="1" noChangeArrowheads="1"/>
          </p:cNvPicPr>
          <p:nvPr/>
        </p:nvPicPr>
        <p:blipFill>
          <a:blip r:embed="rId3" cstate="print"/>
          <a:srcRect/>
          <a:stretch>
            <a:fillRect/>
          </a:stretch>
        </p:blipFill>
        <p:spPr bwMode="auto">
          <a:xfrm>
            <a:off x="533400" y="2362200"/>
            <a:ext cx="7962900" cy="3057525"/>
          </a:xfrm>
          <a:prstGeom prst="rect">
            <a:avLst/>
          </a:prstGeom>
          <a:noFill/>
          <a:ln w="9525">
            <a:noFill/>
            <a:miter lim="800000"/>
            <a:headEnd/>
            <a:tailEnd/>
          </a:ln>
        </p:spPr>
      </p:pic>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r>
              <a:rPr lang="en-GB" smtClean="0">
                <a:latin typeface="Arial" pitchFamily="34" charset="0"/>
              </a:rPr>
              <a:t>Slide </a:t>
            </a:r>
            <a:fld id="{E1639AC2-765A-4E4D-A345-F3A2AF816671}" type="slidenum">
              <a:rPr lang="en-GB" smtClean="0">
                <a:latin typeface="Arial" pitchFamily="34" charset="0"/>
              </a:rPr>
              <a:pPr/>
              <a:t>8</a:t>
            </a:fld>
            <a:endParaRPr lang="en-GB" smtClean="0">
              <a:latin typeface="Arial" pitchFamily="34" charset="0"/>
            </a:endParaRPr>
          </a:p>
        </p:txBody>
      </p:sp>
      <p:sp>
        <p:nvSpPr>
          <p:cNvPr id="16387" name="Rectangle 2"/>
          <p:cNvSpPr>
            <a:spLocks noGrp="1" noChangeArrowheads="1"/>
          </p:cNvSpPr>
          <p:nvPr>
            <p:ph type="title"/>
          </p:nvPr>
        </p:nvSpPr>
        <p:spPr>
          <a:xfrm>
            <a:off x="76200" y="144463"/>
            <a:ext cx="7010400" cy="400050"/>
          </a:xfrm>
        </p:spPr>
        <p:txBody>
          <a:bodyPr/>
          <a:lstStyle/>
          <a:p>
            <a:pPr eaLnBrk="1" hangingPunct="1"/>
            <a:r>
              <a:rPr lang="en-GB" smtClean="0"/>
              <a:t>Cars vs Financial Products</a:t>
            </a:r>
          </a:p>
        </p:txBody>
      </p:sp>
      <p:pic>
        <p:nvPicPr>
          <p:cNvPr id="16388" name="Picture 3"/>
          <p:cNvPicPr>
            <a:picLocks noGrp="1" noChangeAspect="1" noChangeArrowheads="1"/>
          </p:cNvPicPr>
          <p:nvPr>
            <p:ph type="body" idx="1"/>
          </p:nvPr>
        </p:nvPicPr>
        <p:blipFill>
          <a:blip r:embed="rId3" cstate="print"/>
          <a:srcRect/>
          <a:stretch>
            <a:fillRect/>
          </a:stretch>
        </p:blipFill>
        <p:spPr>
          <a:xfrm>
            <a:off x="881063" y="1622425"/>
            <a:ext cx="7705725" cy="4759325"/>
          </a:xfrm>
        </p:spPr>
      </p:pic>
      <p:grpSp>
        <p:nvGrpSpPr>
          <p:cNvPr id="2" name="Group 4"/>
          <p:cNvGrpSpPr>
            <a:grpSpLocks/>
          </p:cNvGrpSpPr>
          <p:nvPr/>
        </p:nvGrpSpPr>
        <p:grpSpPr bwMode="auto">
          <a:xfrm>
            <a:off x="844550" y="550863"/>
            <a:ext cx="7777163" cy="358775"/>
            <a:chOff x="385" y="346"/>
            <a:chExt cx="4899" cy="226"/>
          </a:xfrm>
        </p:grpSpPr>
        <p:sp>
          <p:nvSpPr>
            <p:cNvPr id="16441" name="Line 5"/>
            <p:cNvSpPr>
              <a:spLocks noChangeShapeType="1"/>
            </p:cNvSpPr>
            <p:nvPr/>
          </p:nvSpPr>
          <p:spPr bwMode="auto">
            <a:xfrm>
              <a:off x="385" y="572"/>
              <a:ext cx="4899" cy="0"/>
            </a:xfrm>
            <a:prstGeom prst="line">
              <a:avLst/>
            </a:prstGeom>
            <a:noFill/>
            <a:ln w="57150">
              <a:solidFill>
                <a:srgbClr val="003366"/>
              </a:solidFill>
              <a:round/>
              <a:headEnd type="stealth" w="med" len="med"/>
              <a:tailEnd type="stealth" w="med" len="med"/>
            </a:ln>
          </p:spPr>
          <p:txBody>
            <a:bodyPr/>
            <a:lstStyle/>
            <a:p>
              <a:endParaRPr lang="en-US"/>
            </a:p>
          </p:txBody>
        </p:sp>
        <p:sp>
          <p:nvSpPr>
            <p:cNvPr id="16442" name="Text Box 6"/>
            <p:cNvSpPr txBox="1">
              <a:spLocks noChangeArrowheads="1"/>
            </p:cNvSpPr>
            <p:nvPr/>
          </p:nvSpPr>
          <p:spPr bwMode="auto">
            <a:xfrm>
              <a:off x="2109" y="346"/>
              <a:ext cx="1428" cy="192"/>
            </a:xfrm>
            <a:prstGeom prst="rect">
              <a:avLst/>
            </a:prstGeom>
            <a:noFill/>
            <a:ln w="9525">
              <a:noFill/>
              <a:miter lim="800000"/>
              <a:headEnd/>
              <a:tailEnd/>
            </a:ln>
          </p:spPr>
          <p:txBody>
            <a:bodyPr>
              <a:spAutoFit/>
            </a:bodyPr>
            <a:lstStyle/>
            <a:p>
              <a:pPr algn="ctr"/>
              <a:r>
                <a:rPr lang="en-GB">
                  <a:solidFill>
                    <a:schemeClr val="bg2"/>
                  </a:solidFill>
                </a:rPr>
                <a:t>Product Line (Cars)</a:t>
              </a:r>
              <a:endParaRPr lang="en-US">
                <a:solidFill>
                  <a:schemeClr val="bg2"/>
                </a:solidFill>
              </a:endParaRPr>
            </a:p>
          </p:txBody>
        </p:sp>
      </p:grpSp>
      <p:grpSp>
        <p:nvGrpSpPr>
          <p:cNvPr id="3" name="Group 7"/>
          <p:cNvGrpSpPr>
            <a:grpSpLocks/>
          </p:cNvGrpSpPr>
          <p:nvPr/>
        </p:nvGrpSpPr>
        <p:grpSpPr bwMode="auto">
          <a:xfrm>
            <a:off x="323850" y="1919288"/>
            <a:ext cx="304800" cy="4103687"/>
            <a:chOff x="57" y="845"/>
            <a:chExt cx="192" cy="2585"/>
          </a:xfrm>
        </p:grpSpPr>
        <p:sp>
          <p:nvSpPr>
            <p:cNvPr id="16439" name="Line 8"/>
            <p:cNvSpPr>
              <a:spLocks noChangeShapeType="1"/>
            </p:cNvSpPr>
            <p:nvPr/>
          </p:nvSpPr>
          <p:spPr bwMode="auto">
            <a:xfrm rot="-5400000">
              <a:off x="-1044" y="2138"/>
              <a:ext cx="2585" cy="0"/>
            </a:xfrm>
            <a:prstGeom prst="line">
              <a:avLst/>
            </a:prstGeom>
            <a:noFill/>
            <a:ln w="57150">
              <a:solidFill>
                <a:srgbClr val="003366"/>
              </a:solidFill>
              <a:round/>
              <a:headEnd type="stealth" w="med" len="med"/>
              <a:tailEnd type="stealth" w="med" len="med"/>
            </a:ln>
          </p:spPr>
          <p:txBody>
            <a:bodyPr/>
            <a:lstStyle/>
            <a:p>
              <a:endParaRPr lang="en-US"/>
            </a:p>
          </p:txBody>
        </p:sp>
        <p:sp>
          <p:nvSpPr>
            <p:cNvPr id="16440" name="Text Box 9"/>
            <p:cNvSpPr txBox="1">
              <a:spLocks noChangeArrowheads="1"/>
            </p:cNvSpPr>
            <p:nvPr/>
          </p:nvSpPr>
          <p:spPr bwMode="auto">
            <a:xfrm rot="-5400000">
              <a:off x="-561" y="2041"/>
              <a:ext cx="1428" cy="192"/>
            </a:xfrm>
            <a:prstGeom prst="rect">
              <a:avLst/>
            </a:prstGeom>
            <a:noFill/>
            <a:ln w="9525">
              <a:noFill/>
              <a:miter lim="800000"/>
              <a:headEnd/>
              <a:tailEnd/>
            </a:ln>
          </p:spPr>
          <p:txBody>
            <a:bodyPr>
              <a:spAutoFit/>
            </a:bodyPr>
            <a:lstStyle/>
            <a:p>
              <a:pPr algn="ctr"/>
              <a:r>
                <a:rPr lang="en-GB">
                  <a:solidFill>
                    <a:schemeClr val="bg2"/>
                  </a:solidFill>
                </a:rPr>
                <a:t>Product Derivatives</a:t>
              </a:r>
              <a:endParaRPr lang="en-US">
                <a:solidFill>
                  <a:schemeClr val="bg2"/>
                </a:solidFill>
              </a:endParaRPr>
            </a:p>
          </p:txBody>
        </p:sp>
      </p:grpSp>
      <p:grpSp>
        <p:nvGrpSpPr>
          <p:cNvPr id="4" name="Group 10"/>
          <p:cNvGrpSpPr>
            <a:grpSpLocks/>
          </p:cNvGrpSpPr>
          <p:nvPr/>
        </p:nvGrpSpPr>
        <p:grpSpPr bwMode="auto">
          <a:xfrm>
            <a:off x="1116013" y="1054100"/>
            <a:ext cx="5429250" cy="576263"/>
            <a:chOff x="703" y="664"/>
            <a:chExt cx="3420" cy="363"/>
          </a:xfrm>
        </p:grpSpPr>
        <p:sp>
          <p:nvSpPr>
            <p:cNvPr id="16429" name="Text Box 11"/>
            <p:cNvSpPr txBox="1">
              <a:spLocks noChangeArrowheads="1"/>
            </p:cNvSpPr>
            <p:nvPr/>
          </p:nvSpPr>
          <p:spPr bwMode="auto">
            <a:xfrm>
              <a:off x="1928" y="664"/>
              <a:ext cx="1428" cy="192"/>
            </a:xfrm>
            <a:prstGeom prst="rect">
              <a:avLst/>
            </a:prstGeom>
            <a:noFill/>
            <a:ln w="9525">
              <a:noFill/>
              <a:miter lim="800000"/>
              <a:headEnd/>
              <a:tailEnd/>
            </a:ln>
          </p:spPr>
          <p:txBody>
            <a:bodyPr>
              <a:spAutoFit/>
            </a:bodyPr>
            <a:lstStyle/>
            <a:p>
              <a:pPr algn="ctr"/>
              <a:r>
                <a:rPr lang="en-GB">
                  <a:solidFill>
                    <a:schemeClr val="bg2"/>
                  </a:solidFill>
                </a:rPr>
                <a:t>Product Groups</a:t>
              </a:r>
              <a:endParaRPr lang="en-US">
                <a:solidFill>
                  <a:schemeClr val="bg2"/>
                </a:solidFill>
              </a:endParaRPr>
            </a:p>
          </p:txBody>
        </p:sp>
        <p:sp>
          <p:nvSpPr>
            <p:cNvPr id="16430" name="Line 12"/>
            <p:cNvSpPr>
              <a:spLocks noChangeShapeType="1"/>
            </p:cNvSpPr>
            <p:nvPr/>
          </p:nvSpPr>
          <p:spPr bwMode="auto">
            <a:xfrm flipV="1">
              <a:off x="703" y="845"/>
              <a:ext cx="3402" cy="0"/>
            </a:xfrm>
            <a:prstGeom prst="line">
              <a:avLst/>
            </a:prstGeom>
            <a:noFill/>
            <a:ln w="57150">
              <a:solidFill>
                <a:srgbClr val="003366"/>
              </a:solidFill>
              <a:round/>
              <a:headEnd/>
              <a:tailEnd/>
            </a:ln>
          </p:spPr>
          <p:txBody>
            <a:bodyPr/>
            <a:lstStyle/>
            <a:p>
              <a:endParaRPr lang="en-US"/>
            </a:p>
          </p:txBody>
        </p:sp>
        <p:sp>
          <p:nvSpPr>
            <p:cNvPr id="16431" name="Line 13"/>
            <p:cNvSpPr>
              <a:spLocks noChangeShapeType="1"/>
            </p:cNvSpPr>
            <p:nvPr/>
          </p:nvSpPr>
          <p:spPr bwMode="auto">
            <a:xfrm>
              <a:off x="703" y="845"/>
              <a:ext cx="0" cy="182"/>
            </a:xfrm>
            <a:prstGeom prst="line">
              <a:avLst/>
            </a:prstGeom>
            <a:noFill/>
            <a:ln w="57150">
              <a:solidFill>
                <a:srgbClr val="003366"/>
              </a:solidFill>
              <a:round/>
              <a:headEnd/>
              <a:tailEnd type="stealth" w="med" len="med"/>
            </a:ln>
          </p:spPr>
          <p:txBody>
            <a:bodyPr/>
            <a:lstStyle/>
            <a:p>
              <a:endParaRPr lang="en-US"/>
            </a:p>
          </p:txBody>
        </p:sp>
        <p:sp>
          <p:nvSpPr>
            <p:cNvPr id="16432" name="Line 14"/>
            <p:cNvSpPr>
              <a:spLocks noChangeShapeType="1"/>
            </p:cNvSpPr>
            <p:nvPr/>
          </p:nvSpPr>
          <p:spPr bwMode="auto">
            <a:xfrm>
              <a:off x="1202" y="845"/>
              <a:ext cx="0" cy="182"/>
            </a:xfrm>
            <a:prstGeom prst="line">
              <a:avLst/>
            </a:prstGeom>
            <a:noFill/>
            <a:ln w="57150">
              <a:solidFill>
                <a:srgbClr val="003366"/>
              </a:solidFill>
              <a:round/>
              <a:headEnd/>
              <a:tailEnd type="stealth" w="med" len="med"/>
            </a:ln>
          </p:spPr>
          <p:txBody>
            <a:bodyPr/>
            <a:lstStyle/>
            <a:p>
              <a:endParaRPr lang="en-US"/>
            </a:p>
          </p:txBody>
        </p:sp>
        <p:sp>
          <p:nvSpPr>
            <p:cNvPr id="16433" name="Line 15"/>
            <p:cNvSpPr>
              <a:spLocks noChangeShapeType="1"/>
            </p:cNvSpPr>
            <p:nvPr/>
          </p:nvSpPr>
          <p:spPr bwMode="auto">
            <a:xfrm>
              <a:off x="1664" y="845"/>
              <a:ext cx="0" cy="182"/>
            </a:xfrm>
            <a:prstGeom prst="line">
              <a:avLst/>
            </a:prstGeom>
            <a:noFill/>
            <a:ln w="57150">
              <a:solidFill>
                <a:srgbClr val="003366"/>
              </a:solidFill>
              <a:round/>
              <a:headEnd/>
              <a:tailEnd type="stealth" w="med" len="med"/>
            </a:ln>
          </p:spPr>
          <p:txBody>
            <a:bodyPr/>
            <a:lstStyle/>
            <a:p>
              <a:endParaRPr lang="en-US"/>
            </a:p>
          </p:txBody>
        </p:sp>
        <p:sp>
          <p:nvSpPr>
            <p:cNvPr id="16434" name="Line 16"/>
            <p:cNvSpPr>
              <a:spLocks noChangeShapeType="1"/>
            </p:cNvSpPr>
            <p:nvPr/>
          </p:nvSpPr>
          <p:spPr bwMode="auto">
            <a:xfrm>
              <a:off x="2156" y="845"/>
              <a:ext cx="0" cy="182"/>
            </a:xfrm>
            <a:prstGeom prst="line">
              <a:avLst/>
            </a:prstGeom>
            <a:noFill/>
            <a:ln w="57150">
              <a:solidFill>
                <a:srgbClr val="003366"/>
              </a:solidFill>
              <a:round/>
              <a:headEnd/>
              <a:tailEnd type="stealth" w="med" len="med"/>
            </a:ln>
          </p:spPr>
          <p:txBody>
            <a:bodyPr/>
            <a:lstStyle/>
            <a:p>
              <a:endParaRPr lang="en-US"/>
            </a:p>
          </p:txBody>
        </p:sp>
        <p:sp>
          <p:nvSpPr>
            <p:cNvPr id="16435" name="Line 17"/>
            <p:cNvSpPr>
              <a:spLocks noChangeShapeType="1"/>
            </p:cNvSpPr>
            <p:nvPr/>
          </p:nvSpPr>
          <p:spPr bwMode="auto">
            <a:xfrm>
              <a:off x="2648" y="845"/>
              <a:ext cx="0" cy="182"/>
            </a:xfrm>
            <a:prstGeom prst="line">
              <a:avLst/>
            </a:prstGeom>
            <a:noFill/>
            <a:ln w="57150">
              <a:solidFill>
                <a:srgbClr val="003366"/>
              </a:solidFill>
              <a:round/>
              <a:headEnd/>
              <a:tailEnd type="stealth" w="med" len="med"/>
            </a:ln>
          </p:spPr>
          <p:txBody>
            <a:bodyPr/>
            <a:lstStyle/>
            <a:p>
              <a:endParaRPr lang="en-US"/>
            </a:p>
          </p:txBody>
        </p:sp>
        <p:sp>
          <p:nvSpPr>
            <p:cNvPr id="16436" name="Line 18"/>
            <p:cNvSpPr>
              <a:spLocks noChangeShapeType="1"/>
            </p:cNvSpPr>
            <p:nvPr/>
          </p:nvSpPr>
          <p:spPr bwMode="auto">
            <a:xfrm>
              <a:off x="3152" y="845"/>
              <a:ext cx="0" cy="182"/>
            </a:xfrm>
            <a:prstGeom prst="line">
              <a:avLst/>
            </a:prstGeom>
            <a:noFill/>
            <a:ln w="57150">
              <a:solidFill>
                <a:srgbClr val="003366"/>
              </a:solidFill>
              <a:round/>
              <a:headEnd/>
              <a:tailEnd type="stealth" w="med" len="med"/>
            </a:ln>
          </p:spPr>
          <p:txBody>
            <a:bodyPr/>
            <a:lstStyle/>
            <a:p>
              <a:endParaRPr lang="en-US"/>
            </a:p>
          </p:txBody>
        </p:sp>
        <p:sp>
          <p:nvSpPr>
            <p:cNvPr id="16437" name="Line 19"/>
            <p:cNvSpPr>
              <a:spLocks noChangeShapeType="1"/>
            </p:cNvSpPr>
            <p:nvPr/>
          </p:nvSpPr>
          <p:spPr bwMode="auto">
            <a:xfrm>
              <a:off x="3631" y="845"/>
              <a:ext cx="0" cy="182"/>
            </a:xfrm>
            <a:prstGeom prst="line">
              <a:avLst/>
            </a:prstGeom>
            <a:noFill/>
            <a:ln w="57150">
              <a:solidFill>
                <a:srgbClr val="003366"/>
              </a:solidFill>
              <a:round/>
              <a:headEnd/>
              <a:tailEnd type="stealth" w="med" len="med"/>
            </a:ln>
          </p:spPr>
          <p:txBody>
            <a:bodyPr/>
            <a:lstStyle/>
            <a:p>
              <a:endParaRPr lang="en-US"/>
            </a:p>
          </p:txBody>
        </p:sp>
        <p:sp>
          <p:nvSpPr>
            <p:cNvPr id="16438" name="Line 20"/>
            <p:cNvSpPr>
              <a:spLocks noChangeShapeType="1"/>
            </p:cNvSpPr>
            <p:nvPr/>
          </p:nvSpPr>
          <p:spPr bwMode="auto">
            <a:xfrm>
              <a:off x="4123" y="845"/>
              <a:ext cx="0" cy="182"/>
            </a:xfrm>
            <a:prstGeom prst="line">
              <a:avLst/>
            </a:prstGeom>
            <a:noFill/>
            <a:ln w="57150">
              <a:solidFill>
                <a:srgbClr val="003366"/>
              </a:solidFill>
              <a:round/>
              <a:headEnd/>
              <a:tailEnd type="stealth" w="med" len="med"/>
            </a:ln>
          </p:spPr>
          <p:txBody>
            <a:bodyPr/>
            <a:lstStyle/>
            <a:p>
              <a:endParaRPr lang="en-US"/>
            </a:p>
          </p:txBody>
        </p:sp>
      </p:grpSp>
      <p:grpSp>
        <p:nvGrpSpPr>
          <p:cNvPr id="5" name="Group 50"/>
          <p:cNvGrpSpPr>
            <a:grpSpLocks/>
          </p:cNvGrpSpPr>
          <p:nvPr/>
        </p:nvGrpSpPr>
        <p:grpSpPr bwMode="auto">
          <a:xfrm>
            <a:off x="977900" y="1638300"/>
            <a:ext cx="812800" cy="3314700"/>
            <a:chOff x="616" y="1032"/>
            <a:chExt cx="512" cy="2088"/>
          </a:xfrm>
        </p:grpSpPr>
        <p:sp>
          <p:nvSpPr>
            <p:cNvPr id="16426" name="Text Box 21"/>
            <p:cNvSpPr txBox="1">
              <a:spLocks noChangeArrowheads="1"/>
            </p:cNvSpPr>
            <p:nvPr/>
          </p:nvSpPr>
          <p:spPr bwMode="auto">
            <a:xfrm>
              <a:off x="616" y="1032"/>
              <a:ext cx="512" cy="334"/>
            </a:xfrm>
            <a:prstGeom prst="rect">
              <a:avLst/>
            </a:prstGeom>
            <a:solidFill>
              <a:schemeClr val="bg1"/>
            </a:solidFill>
            <a:ln w="9525">
              <a:noFill/>
              <a:miter lim="800000"/>
              <a:headEnd/>
              <a:tailEnd/>
            </a:ln>
          </p:spPr>
          <p:txBody>
            <a:bodyPr lIns="18000" tIns="36000" rIns="18000" bIns="36000">
              <a:spAutoFit/>
            </a:bodyPr>
            <a:lstStyle/>
            <a:p>
              <a:r>
                <a:rPr lang="en-GB" sz="1200" b="1">
                  <a:solidFill>
                    <a:srgbClr val="4D4D4D"/>
                  </a:solidFill>
                </a:rPr>
                <a:t>Mortgages</a:t>
              </a:r>
            </a:p>
            <a:p>
              <a:endParaRPr lang="en-US" sz="1200" b="1"/>
            </a:p>
          </p:txBody>
        </p:sp>
        <p:sp>
          <p:nvSpPr>
            <p:cNvPr id="16427" name="Text Box 30"/>
            <p:cNvSpPr txBox="1">
              <a:spLocks noChangeArrowheads="1"/>
            </p:cNvSpPr>
            <p:nvPr/>
          </p:nvSpPr>
          <p:spPr bwMode="auto">
            <a:xfrm>
              <a:off x="642" y="1330"/>
              <a:ext cx="416" cy="1790"/>
            </a:xfrm>
            <a:prstGeom prst="rect">
              <a:avLst/>
            </a:prstGeom>
            <a:solidFill>
              <a:schemeClr val="bg1"/>
            </a:solidFill>
            <a:ln w="9525">
              <a:noFill/>
              <a:miter lim="800000"/>
              <a:headEnd/>
              <a:tailEnd/>
            </a:ln>
          </p:spPr>
          <p:txBody>
            <a:bodyPr lIns="18000" tIns="10800" rIns="18000" bIns="10800">
              <a:spAutoFit/>
            </a:bodyPr>
            <a:lstStyle/>
            <a:p>
              <a:r>
                <a:rPr lang="en-GB" sz="1000" b="1">
                  <a:solidFill>
                    <a:srgbClr val="4D4D4D"/>
                  </a:solidFill>
                </a:rPr>
                <a:t>3 Year Fixed</a:t>
              </a:r>
            </a:p>
            <a:p>
              <a:endParaRPr lang="en-GB" sz="1000" b="1">
                <a:solidFill>
                  <a:srgbClr val="4D4D4D"/>
                </a:solidFill>
              </a:endParaRPr>
            </a:p>
            <a:p>
              <a:r>
                <a:rPr lang="en-GB" sz="1000" b="1">
                  <a:solidFill>
                    <a:srgbClr val="4D4D4D"/>
                  </a:solidFill>
                </a:rPr>
                <a:t>5 year Fixed</a:t>
              </a:r>
            </a:p>
            <a:p>
              <a:endParaRPr lang="en-GB" sz="1000" b="1">
                <a:solidFill>
                  <a:srgbClr val="4D4D4D"/>
                </a:solidFill>
              </a:endParaRPr>
            </a:p>
            <a:p>
              <a:r>
                <a:rPr lang="en-GB" sz="1000" b="1">
                  <a:solidFill>
                    <a:srgbClr val="4D4D4D"/>
                  </a:solidFill>
                </a:rPr>
                <a:t>10 Year Fixed</a:t>
              </a:r>
            </a:p>
            <a:p>
              <a:endParaRPr lang="en-GB" sz="1000" b="1">
                <a:solidFill>
                  <a:srgbClr val="4D4D4D"/>
                </a:solidFill>
              </a:endParaRPr>
            </a:p>
            <a:p>
              <a:r>
                <a:rPr lang="en-GB" sz="1000" b="1">
                  <a:solidFill>
                    <a:srgbClr val="4D4D4D"/>
                  </a:solidFill>
                </a:rPr>
                <a:t>Base Rate Tracker</a:t>
              </a:r>
            </a:p>
            <a:p>
              <a:endParaRPr lang="en-GB" sz="1000" b="1">
                <a:solidFill>
                  <a:srgbClr val="4D4D4D"/>
                </a:solidFill>
              </a:endParaRPr>
            </a:p>
            <a:p>
              <a:r>
                <a:rPr lang="en-GB" sz="1000" b="1">
                  <a:solidFill>
                    <a:srgbClr val="4D4D4D"/>
                  </a:solidFill>
                </a:rPr>
                <a:t>Floating</a:t>
              </a:r>
            </a:p>
            <a:p>
              <a:endParaRPr lang="en-US" sz="1000" b="1">
                <a:solidFill>
                  <a:srgbClr val="4D4D4D"/>
                </a:solidFill>
              </a:endParaRPr>
            </a:p>
          </p:txBody>
        </p:sp>
        <p:sp>
          <p:nvSpPr>
            <p:cNvPr id="16428" name="Line 31"/>
            <p:cNvSpPr>
              <a:spLocks noChangeShapeType="1"/>
            </p:cNvSpPr>
            <p:nvPr/>
          </p:nvSpPr>
          <p:spPr bwMode="auto">
            <a:xfrm>
              <a:off x="616" y="1304"/>
              <a:ext cx="431" cy="0"/>
            </a:xfrm>
            <a:prstGeom prst="line">
              <a:avLst/>
            </a:prstGeom>
            <a:noFill/>
            <a:ln w="19050">
              <a:solidFill>
                <a:schemeClr val="bg2"/>
              </a:solidFill>
              <a:round/>
              <a:headEnd/>
              <a:tailEnd/>
            </a:ln>
          </p:spPr>
          <p:txBody>
            <a:bodyPr/>
            <a:lstStyle/>
            <a:p>
              <a:endParaRPr lang="en-US"/>
            </a:p>
          </p:txBody>
        </p:sp>
      </p:grpSp>
      <p:grpSp>
        <p:nvGrpSpPr>
          <p:cNvPr id="6" name="Group 55"/>
          <p:cNvGrpSpPr>
            <a:grpSpLocks/>
          </p:cNvGrpSpPr>
          <p:nvPr/>
        </p:nvGrpSpPr>
        <p:grpSpPr bwMode="auto">
          <a:xfrm>
            <a:off x="4843463" y="1638300"/>
            <a:ext cx="762000" cy="2095500"/>
            <a:chOff x="3051" y="1032"/>
            <a:chExt cx="480" cy="1320"/>
          </a:xfrm>
        </p:grpSpPr>
        <p:sp>
          <p:nvSpPr>
            <p:cNvPr id="16423" name="Text Box 25"/>
            <p:cNvSpPr txBox="1">
              <a:spLocks noChangeArrowheads="1"/>
            </p:cNvSpPr>
            <p:nvPr/>
          </p:nvSpPr>
          <p:spPr bwMode="auto">
            <a:xfrm>
              <a:off x="3051" y="1032"/>
              <a:ext cx="480" cy="276"/>
            </a:xfrm>
            <a:prstGeom prst="rect">
              <a:avLst/>
            </a:prstGeom>
            <a:solidFill>
              <a:schemeClr val="bg1"/>
            </a:solidFill>
            <a:ln w="9525">
              <a:noFill/>
              <a:miter lim="800000"/>
              <a:headEnd/>
              <a:tailEnd/>
            </a:ln>
          </p:spPr>
          <p:txBody>
            <a:bodyPr lIns="18000" tIns="36000" rIns="18000" bIns="36000">
              <a:spAutoFit/>
            </a:bodyPr>
            <a:lstStyle/>
            <a:p>
              <a:r>
                <a:rPr lang="en-GB" sz="1200" b="1"/>
                <a:t>Credit Cards</a:t>
              </a:r>
              <a:endParaRPr lang="en-US" sz="1200" b="1"/>
            </a:p>
          </p:txBody>
        </p:sp>
        <p:sp>
          <p:nvSpPr>
            <p:cNvPr id="16424" name="Line 36"/>
            <p:cNvSpPr>
              <a:spLocks noChangeShapeType="1"/>
            </p:cNvSpPr>
            <p:nvPr/>
          </p:nvSpPr>
          <p:spPr bwMode="auto">
            <a:xfrm>
              <a:off x="3056" y="1304"/>
              <a:ext cx="431" cy="0"/>
            </a:xfrm>
            <a:prstGeom prst="line">
              <a:avLst/>
            </a:prstGeom>
            <a:noFill/>
            <a:ln w="19050">
              <a:solidFill>
                <a:schemeClr val="bg2"/>
              </a:solidFill>
              <a:round/>
              <a:headEnd/>
              <a:tailEnd/>
            </a:ln>
          </p:spPr>
          <p:txBody>
            <a:bodyPr/>
            <a:lstStyle/>
            <a:p>
              <a:endParaRPr lang="en-US"/>
            </a:p>
          </p:txBody>
        </p:sp>
        <p:sp>
          <p:nvSpPr>
            <p:cNvPr id="16425" name="Text Box 41"/>
            <p:cNvSpPr txBox="1">
              <a:spLocks noChangeArrowheads="1"/>
            </p:cNvSpPr>
            <p:nvPr/>
          </p:nvSpPr>
          <p:spPr bwMode="auto">
            <a:xfrm>
              <a:off x="3058" y="1330"/>
              <a:ext cx="400" cy="1022"/>
            </a:xfrm>
            <a:prstGeom prst="rect">
              <a:avLst/>
            </a:prstGeom>
            <a:solidFill>
              <a:schemeClr val="bg1"/>
            </a:solidFill>
            <a:ln w="9525" algn="ctr">
              <a:noFill/>
              <a:miter lim="800000"/>
              <a:headEnd/>
              <a:tailEnd/>
            </a:ln>
          </p:spPr>
          <p:txBody>
            <a:bodyPr lIns="18000" tIns="10800" rIns="18000" bIns="10800">
              <a:spAutoFit/>
            </a:bodyPr>
            <a:lstStyle/>
            <a:p>
              <a:r>
                <a:rPr lang="en-GB" sz="1000" b="1">
                  <a:solidFill>
                    <a:srgbClr val="4D4D4D"/>
                  </a:solidFill>
                </a:rPr>
                <a:t>Visa    Gold</a:t>
              </a:r>
            </a:p>
            <a:p>
              <a:endParaRPr lang="en-GB" sz="1000" b="1">
                <a:solidFill>
                  <a:srgbClr val="4D4D4D"/>
                </a:solidFill>
              </a:endParaRPr>
            </a:p>
            <a:p>
              <a:r>
                <a:rPr lang="en-GB" sz="1000" b="1">
                  <a:solidFill>
                    <a:srgbClr val="4D4D4D"/>
                  </a:solidFill>
                </a:rPr>
                <a:t>Visa Platinum</a:t>
              </a:r>
            </a:p>
            <a:p>
              <a:endParaRPr lang="en-GB" sz="1000" b="1">
                <a:solidFill>
                  <a:srgbClr val="4D4D4D"/>
                </a:solidFill>
              </a:endParaRPr>
            </a:p>
            <a:p>
              <a:endParaRPr lang="en-GB" sz="1000" b="1">
                <a:solidFill>
                  <a:srgbClr val="4D4D4D"/>
                </a:solidFill>
              </a:endParaRPr>
            </a:p>
            <a:p>
              <a:endParaRPr lang="en-US" sz="1000" b="1">
                <a:solidFill>
                  <a:srgbClr val="4D4D4D"/>
                </a:solidFill>
              </a:endParaRPr>
            </a:p>
          </p:txBody>
        </p:sp>
      </p:grpSp>
      <p:grpSp>
        <p:nvGrpSpPr>
          <p:cNvPr id="7" name="Group 52"/>
          <p:cNvGrpSpPr>
            <a:grpSpLocks/>
          </p:cNvGrpSpPr>
          <p:nvPr/>
        </p:nvGrpSpPr>
        <p:grpSpPr bwMode="auto">
          <a:xfrm>
            <a:off x="2527300" y="1638300"/>
            <a:ext cx="787400" cy="2781300"/>
            <a:chOff x="1592" y="1032"/>
            <a:chExt cx="496" cy="1752"/>
          </a:xfrm>
        </p:grpSpPr>
        <p:sp>
          <p:nvSpPr>
            <p:cNvPr id="16420" name="Text Box 22"/>
            <p:cNvSpPr txBox="1">
              <a:spLocks noChangeArrowheads="1"/>
            </p:cNvSpPr>
            <p:nvPr/>
          </p:nvSpPr>
          <p:spPr bwMode="auto">
            <a:xfrm>
              <a:off x="1632" y="1032"/>
              <a:ext cx="456" cy="276"/>
            </a:xfrm>
            <a:prstGeom prst="rect">
              <a:avLst/>
            </a:prstGeom>
            <a:solidFill>
              <a:schemeClr val="bg1"/>
            </a:solidFill>
            <a:ln w="9525">
              <a:noFill/>
              <a:miter lim="800000"/>
              <a:headEnd/>
              <a:tailEnd/>
            </a:ln>
          </p:spPr>
          <p:txBody>
            <a:bodyPr lIns="18000" tIns="36000" rIns="18000" bIns="36000">
              <a:spAutoFit/>
            </a:bodyPr>
            <a:lstStyle/>
            <a:p>
              <a:r>
                <a:rPr lang="en-GB" sz="1200" b="1"/>
                <a:t>Personal Loans</a:t>
              </a:r>
              <a:endParaRPr lang="en-US" sz="1200" b="1"/>
            </a:p>
          </p:txBody>
        </p:sp>
        <p:sp>
          <p:nvSpPr>
            <p:cNvPr id="16421" name="Line 33"/>
            <p:cNvSpPr>
              <a:spLocks noChangeShapeType="1"/>
            </p:cNvSpPr>
            <p:nvPr/>
          </p:nvSpPr>
          <p:spPr bwMode="auto">
            <a:xfrm>
              <a:off x="1592" y="1304"/>
              <a:ext cx="431" cy="0"/>
            </a:xfrm>
            <a:prstGeom prst="line">
              <a:avLst/>
            </a:prstGeom>
            <a:noFill/>
            <a:ln w="19050">
              <a:solidFill>
                <a:schemeClr val="bg2"/>
              </a:solidFill>
              <a:round/>
              <a:headEnd/>
              <a:tailEnd/>
            </a:ln>
          </p:spPr>
          <p:txBody>
            <a:bodyPr/>
            <a:lstStyle/>
            <a:p>
              <a:endParaRPr lang="en-US"/>
            </a:p>
          </p:txBody>
        </p:sp>
        <p:sp>
          <p:nvSpPr>
            <p:cNvPr id="16422" name="Text Box 42"/>
            <p:cNvSpPr txBox="1">
              <a:spLocks noChangeArrowheads="1"/>
            </p:cNvSpPr>
            <p:nvPr/>
          </p:nvSpPr>
          <p:spPr bwMode="auto">
            <a:xfrm>
              <a:off x="1620" y="1330"/>
              <a:ext cx="396" cy="1454"/>
            </a:xfrm>
            <a:prstGeom prst="rect">
              <a:avLst/>
            </a:prstGeom>
            <a:solidFill>
              <a:schemeClr val="bg1"/>
            </a:solidFill>
            <a:ln w="9525" algn="ctr">
              <a:noFill/>
              <a:miter lim="800000"/>
              <a:headEnd/>
              <a:tailEnd/>
            </a:ln>
          </p:spPr>
          <p:txBody>
            <a:bodyPr lIns="18000" tIns="10800" rIns="18000" bIns="10800">
              <a:spAutoFit/>
            </a:bodyPr>
            <a:lstStyle/>
            <a:p>
              <a:r>
                <a:rPr lang="en-GB" sz="1000" b="1">
                  <a:solidFill>
                    <a:srgbClr val="4D4D4D"/>
                  </a:solidFill>
                </a:rPr>
                <a:t>Auto Loans</a:t>
              </a:r>
            </a:p>
            <a:p>
              <a:endParaRPr lang="en-GB" sz="1000" b="1">
                <a:solidFill>
                  <a:srgbClr val="4D4D4D"/>
                </a:solidFill>
              </a:endParaRPr>
            </a:p>
            <a:p>
              <a:r>
                <a:rPr lang="en-GB" sz="1000" b="1">
                  <a:solidFill>
                    <a:srgbClr val="4D4D4D"/>
                  </a:solidFill>
                </a:rPr>
                <a:t>Teacher Loans</a:t>
              </a:r>
            </a:p>
            <a:p>
              <a:endParaRPr lang="en-GB" sz="1000" b="1">
                <a:solidFill>
                  <a:srgbClr val="4D4D4D"/>
                </a:solidFill>
              </a:endParaRPr>
            </a:p>
            <a:p>
              <a:endParaRPr lang="en-GB" sz="1000" b="1">
                <a:solidFill>
                  <a:srgbClr val="4D4D4D"/>
                </a:solidFill>
              </a:endParaRPr>
            </a:p>
            <a:p>
              <a:endParaRPr lang="en-GB" sz="1000" b="1">
                <a:solidFill>
                  <a:srgbClr val="4D4D4D"/>
                </a:solidFill>
              </a:endParaRPr>
            </a:p>
            <a:p>
              <a:endParaRPr lang="en-GB" sz="1000" b="1">
                <a:solidFill>
                  <a:srgbClr val="4D4D4D"/>
                </a:solidFill>
              </a:endParaRPr>
            </a:p>
            <a:p>
              <a:endParaRPr lang="en-GB" sz="1000" b="1">
                <a:solidFill>
                  <a:srgbClr val="4D4D4D"/>
                </a:solidFill>
              </a:endParaRPr>
            </a:p>
            <a:p>
              <a:endParaRPr lang="en-US" sz="1000" b="1">
                <a:solidFill>
                  <a:srgbClr val="4D4D4D"/>
                </a:solidFill>
              </a:endParaRPr>
            </a:p>
          </p:txBody>
        </p:sp>
      </p:grpSp>
      <p:grpSp>
        <p:nvGrpSpPr>
          <p:cNvPr id="8" name="Group 53"/>
          <p:cNvGrpSpPr>
            <a:grpSpLocks/>
          </p:cNvGrpSpPr>
          <p:nvPr/>
        </p:nvGrpSpPr>
        <p:grpSpPr bwMode="auto">
          <a:xfrm>
            <a:off x="3302000" y="1638300"/>
            <a:ext cx="701675" cy="1714500"/>
            <a:chOff x="2080" y="1032"/>
            <a:chExt cx="442" cy="1080"/>
          </a:xfrm>
        </p:grpSpPr>
        <p:sp>
          <p:nvSpPr>
            <p:cNvPr id="16417" name="Text Box 23"/>
            <p:cNvSpPr txBox="1">
              <a:spLocks noChangeArrowheads="1"/>
            </p:cNvSpPr>
            <p:nvPr/>
          </p:nvSpPr>
          <p:spPr bwMode="auto">
            <a:xfrm>
              <a:off x="2112" y="1032"/>
              <a:ext cx="400" cy="276"/>
            </a:xfrm>
            <a:prstGeom prst="rect">
              <a:avLst/>
            </a:prstGeom>
            <a:solidFill>
              <a:schemeClr val="bg1"/>
            </a:solidFill>
            <a:ln w="9525">
              <a:noFill/>
              <a:miter lim="800000"/>
              <a:headEnd/>
              <a:tailEnd/>
            </a:ln>
          </p:spPr>
          <p:txBody>
            <a:bodyPr lIns="18000" tIns="36000" rIns="18000" bIns="36000">
              <a:spAutoFit/>
            </a:bodyPr>
            <a:lstStyle/>
            <a:p>
              <a:r>
                <a:rPr lang="en-GB" sz="1200" b="1"/>
                <a:t>Line of Credit</a:t>
              </a:r>
              <a:endParaRPr lang="en-US" sz="1200" b="1"/>
            </a:p>
          </p:txBody>
        </p:sp>
        <p:sp>
          <p:nvSpPr>
            <p:cNvPr id="16418" name="Line 34"/>
            <p:cNvSpPr>
              <a:spLocks noChangeShapeType="1"/>
            </p:cNvSpPr>
            <p:nvPr/>
          </p:nvSpPr>
          <p:spPr bwMode="auto">
            <a:xfrm>
              <a:off x="2080" y="1304"/>
              <a:ext cx="431" cy="0"/>
            </a:xfrm>
            <a:prstGeom prst="line">
              <a:avLst/>
            </a:prstGeom>
            <a:noFill/>
            <a:ln w="19050">
              <a:solidFill>
                <a:schemeClr val="bg2"/>
              </a:solidFill>
              <a:round/>
              <a:headEnd/>
              <a:tailEnd/>
            </a:ln>
          </p:spPr>
          <p:txBody>
            <a:bodyPr/>
            <a:lstStyle/>
            <a:p>
              <a:endParaRPr lang="en-US"/>
            </a:p>
          </p:txBody>
        </p:sp>
        <p:sp>
          <p:nvSpPr>
            <p:cNvPr id="16419" name="Text Box 43"/>
            <p:cNvSpPr txBox="1">
              <a:spLocks noChangeArrowheads="1"/>
            </p:cNvSpPr>
            <p:nvPr/>
          </p:nvSpPr>
          <p:spPr bwMode="auto">
            <a:xfrm>
              <a:off x="2106" y="1330"/>
              <a:ext cx="416" cy="782"/>
            </a:xfrm>
            <a:prstGeom prst="rect">
              <a:avLst/>
            </a:prstGeom>
            <a:solidFill>
              <a:schemeClr val="bg1"/>
            </a:solidFill>
            <a:ln w="9525">
              <a:noFill/>
              <a:miter lim="800000"/>
              <a:headEnd/>
              <a:tailEnd/>
            </a:ln>
          </p:spPr>
          <p:txBody>
            <a:bodyPr lIns="18000" tIns="10800" rIns="18000" bIns="10800">
              <a:spAutoFit/>
            </a:bodyPr>
            <a:lstStyle/>
            <a:p>
              <a:r>
                <a:rPr lang="en-GB" sz="1000" b="1">
                  <a:solidFill>
                    <a:srgbClr val="4D4D4D"/>
                  </a:solidFill>
                </a:rPr>
                <a:t>Non  Revolving</a:t>
              </a:r>
            </a:p>
            <a:p>
              <a:endParaRPr lang="en-GB" sz="1000" b="1">
                <a:solidFill>
                  <a:srgbClr val="4D4D4D"/>
                </a:solidFill>
              </a:endParaRPr>
            </a:p>
            <a:p>
              <a:r>
                <a:rPr lang="en-GB" sz="1000" b="1">
                  <a:solidFill>
                    <a:srgbClr val="4D4D4D"/>
                  </a:solidFill>
                </a:rPr>
                <a:t>Revolving</a:t>
              </a:r>
            </a:p>
            <a:p>
              <a:endParaRPr lang="en-GB" sz="1000" b="1">
                <a:solidFill>
                  <a:srgbClr val="4D4D4D"/>
                </a:solidFill>
              </a:endParaRPr>
            </a:p>
            <a:p>
              <a:endParaRPr lang="en-US" sz="1000" b="1">
                <a:solidFill>
                  <a:srgbClr val="4D4D4D"/>
                </a:solidFill>
              </a:endParaRPr>
            </a:p>
          </p:txBody>
        </p:sp>
      </p:grpSp>
      <p:grpSp>
        <p:nvGrpSpPr>
          <p:cNvPr id="9" name="Group 51"/>
          <p:cNvGrpSpPr>
            <a:grpSpLocks/>
          </p:cNvGrpSpPr>
          <p:nvPr/>
        </p:nvGrpSpPr>
        <p:grpSpPr bwMode="auto">
          <a:xfrm>
            <a:off x="1752600" y="1638300"/>
            <a:ext cx="830263" cy="3009900"/>
            <a:chOff x="1104" y="1032"/>
            <a:chExt cx="523" cy="1896"/>
          </a:xfrm>
        </p:grpSpPr>
        <p:sp>
          <p:nvSpPr>
            <p:cNvPr id="16414" name="Text Box 28"/>
            <p:cNvSpPr txBox="1">
              <a:spLocks noChangeArrowheads="1"/>
            </p:cNvSpPr>
            <p:nvPr/>
          </p:nvSpPr>
          <p:spPr bwMode="auto">
            <a:xfrm>
              <a:off x="1147" y="1032"/>
              <a:ext cx="480" cy="276"/>
            </a:xfrm>
            <a:prstGeom prst="rect">
              <a:avLst/>
            </a:prstGeom>
            <a:solidFill>
              <a:schemeClr val="bg1"/>
            </a:solidFill>
            <a:ln w="9525">
              <a:noFill/>
              <a:miter lim="800000"/>
              <a:headEnd/>
              <a:tailEnd/>
            </a:ln>
          </p:spPr>
          <p:txBody>
            <a:bodyPr lIns="18000" tIns="36000" rIns="18000" bIns="36000">
              <a:spAutoFit/>
            </a:bodyPr>
            <a:lstStyle/>
            <a:p>
              <a:r>
                <a:rPr lang="en-GB" sz="1200" b="1"/>
                <a:t>Home Loans</a:t>
              </a:r>
              <a:endParaRPr lang="en-US" sz="1200" b="1"/>
            </a:p>
          </p:txBody>
        </p:sp>
        <p:sp>
          <p:nvSpPr>
            <p:cNvPr id="16415" name="Line 32"/>
            <p:cNvSpPr>
              <a:spLocks noChangeShapeType="1"/>
            </p:cNvSpPr>
            <p:nvPr/>
          </p:nvSpPr>
          <p:spPr bwMode="auto">
            <a:xfrm>
              <a:off x="1104" y="1304"/>
              <a:ext cx="431" cy="0"/>
            </a:xfrm>
            <a:prstGeom prst="line">
              <a:avLst/>
            </a:prstGeom>
            <a:noFill/>
            <a:ln w="19050">
              <a:solidFill>
                <a:schemeClr val="bg2"/>
              </a:solidFill>
              <a:round/>
              <a:headEnd/>
              <a:tailEnd/>
            </a:ln>
          </p:spPr>
          <p:txBody>
            <a:bodyPr/>
            <a:lstStyle/>
            <a:p>
              <a:endParaRPr lang="en-US"/>
            </a:p>
          </p:txBody>
        </p:sp>
        <p:sp>
          <p:nvSpPr>
            <p:cNvPr id="16416" name="Text Box 44"/>
            <p:cNvSpPr txBox="1">
              <a:spLocks noChangeArrowheads="1"/>
            </p:cNvSpPr>
            <p:nvPr/>
          </p:nvSpPr>
          <p:spPr bwMode="auto">
            <a:xfrm>
              <a:off x="1114" y="1330"/>
              <a:ext cx="496" cy="1598"/>
            </a:xfrm>
            <a:prstGeom prst="rect">
              <a:avLst/>
            </a:prstGeom>
            <a:solidFill>
              <a:schemeClr val="bg1"/>
            </a:solidFill>
            <a:ln w="9525">
              <a:noFill/>
              <a:miter lim="800000"/>
              <a:headEnd/>
              <a:tailEnd/>
            </a:ln>
          </p:spPr>
          <p:txBody>
            <a:bodyPr lIns="18000" tIns="10800" rIns="18000" bIns="10800">
              <a:spAutoFit/>
            </a:bodyPr>
            <a:lstStyle/>
            <a:p>
              <a:r>
                <a:rPr lang="en-GB" sz="1000" b="1">
                  <a:solidFill>
                    <a:srgbClr val="4D4D4D"/>
                  </a:solidFill>
                </a:rPr>
                <a:t>Home Equity LOC</a:t>
              </a:r>
            </a:p>
            <a:p>
              <a:endParaRPr lang="en-GB" sz="1000" b="1">
                <a:solidFill>
                  <a:srgbClr val="4D4D4D"/>
                </a:solidFill>
              </a:endParaRPr>
            </a:p>
            <a:p>
              <a:r>
                <a:rPr lang="en-GB" sz="1000" b="1">
                  <a:solidFill>
                    <a:srgbClr val="4D4D4D"/>
                  </a:solidFill>
                </a:rPr>
                <a:t>Home Improver</a:t>
              </a:r>
            </a:p>
            <a:p>
              <a:endParaRPr lang="en-GB" sz="1000" b="1">
                <a:solidFill>
                  <a:srgbClr val="4D4D4D"/>
                </a:solidFill>
              </a:endParaRPr>
            </a:p>
            <a:p>
              <a:endParaRPr lang="en-GB" sz="1000" b="1">
                <a:solidFill>
                  <a:srgbClr val="4D4D4D"/>
                </a:solidFill>
              </a:endParaRPr>
            </a:p>
            <a:p>
              <a:endParaRPr lang="en-GB" sz="1000" b="1">
                <a:solidFill>
                  <a:srgbClr val="4D4D4D"/>
                </a:solidFill>
              </a:endParaRPr>
            </a:p>
            <a:p>
              <a:endParaRPr lang="en-GB" sz="1000" b="1">
                <a:solidFill>
                  <a:srgbClr val="4D4D4D"/>
                </a:solidFill>
              </a:endParaRPr>
            </a:p>
            <a:p>
              <a:endParaRPr lang="en-GB" sz="1000" b="1">
                <a:solidFill>
                  <a:srgbClr val="4D4D4D"/>
                </a:solidFill>
              </a:endParaRPr>
            </a:p>
            <a:p>
              <a:endParaRPr lang="en-GB" sz="1000" b="1">
                <a:solidFill>
                  <a:srgbClr val="4D4D4D"/>
                </a:solidFill>
              </a:endParaRPr>
            </a:p>
            <a:p>
              <a:endParaRPr lang="en-US" sz="1000" b="1">
                <a:solidFill>
                  <a:srgbClr val="4D4D4D"/>
                </a:solidFill>
              </a:endParaRPr>
            </a:p>
          </p:txBody>
        </p:sp>
      </p:grpSp>
      <p:grpSp>
        <p:nvGrpSpPr>
          <p:cNvPr id="10" name="Group 54"/>
          <p:cNvGrpSpPr>
            <a:grpSpLocks/>
          </p:cNvGrpSpPr>
          <p:nvPr/>
        </p:nvGrpSpPr>
        <p:grpSpPr bwMode="auto">
          <a:xfrm>
            <a:off x="4076700" y="1638300"/>
            <a:ext cx="800100" cy="1485900"/>
            <a:chOff x="2568" y="1032"/>
            <a:chExt cx="504" cy="936"/>
          </a:xfrm>
        </p:grpSpPr>
        <p:sp>
          <p:nvSpPr>
            <p:cNvPr id="16411" name="Text Box 24"/>
            <p:cNvSpPr txBox="1">
              <a:spLocks noChangeArrowheads="1"/>
            </p:cNvSpPr>
            <p:nvPr/>
          </p:nvSpPr>
          <p:spPr bwMode="auto">
            <a:xfrm>
              <a:off x="2592" y="1032"/>
              <a:ext cx="480" cy="276"/>
            </a:xfrm>
            <a:prstGeom prst="rect">
              <a:avLst/>
            </a:prstGeom>
            <a:solidFill>
              <a:schemeClr val="bg1"/>
            </a:solidFill>
            <a:ln w="9525">
              <a:noFill/>
              <a:miter lim="800000"/>
              <a:headEnd/>
              <a:tailEnd/>
            </a:ln>
          </p:spPr>
          <p:txBody>
            <a:bodyPr lIns="18000" tIns="36000" rIns="18000" bIns="36000">
              <a:spAutoFit/>
            </a:bodyPr>
            <a:lstStyle/>
            <a:p>
              <a:r>
                <a:rPr lang="en-GB" sz="1200" b="1"/>
                <a:t>Secured Loans</a:t>
              </a:r>
              <a:endParaRPr lang="en-US" sz="1200" b="1"/>
            </a:p>
          </p:txBody>
        </p:sp>
        <p:sp>
          <p:nvSpPr>
            <p:cNvPr id="16412" name="Line 35"/>
            <p:cNvSpPr>
              <a:spLocks noChangeShapeType="1"/>
            </p:cNvSpPr>
            <p:nvPr/>
          </p:nvSpPr>
          <p:spPr bwMode="auto">
            <a:xfrm>
              <a:off x="2568" y="1304"/>
              <a:ext cx="431" cy="0"/>
            </a:xfrm>
            <a:prstGeom prst="line">
              <a:avLst/>
            </a:prstGeom>
            <a:noFill/>
            <a:ln w="19050">
              <a:solidFill>
                <a:schemeClr val="bg2"/>
              </a:solidFill>
              <a:round/>
              <a:headEnd/>
              <a:tailEnd/>
            </a:ln>
          </p:spPr>
          <p:txBody>
            <a:bodyPr/>
            <a:lstStyle/>
            <a:p>
              <a:endParaRPr lang="en-US"/>
            </a:p>
          </p:txBody>
        </p:sp>
        <p:sp>
          <p:nvSpPr>
            <p:cNvPr id="16413" name="Text Box 45"/>
            <p:cNvSpPr txBox="1">
              <a:spLocks noChangeArrowheads="1"/>
            </p:cNvSpPr>
            <p:nvPr/>
          </p:nvSpPr>
          <p:spPr bwMode="auto">
            <a:xfrm>
              <a:off x="2594" y="1330"/>
              <a:ext cx="400" cy="638"/>
            </a:xfrm>
            <a:prstGeom prst="rect">
              <a:avLst/>
            </a:prstGeom>
            <a:solidFill>
              <a:schemeClr val="bg1"/>
            </a:solidFill>
            <a:ln w="9525" algn="ctr">
              <a:noFill/>
              <a:miter lim="800000"/>
              <a:headEnd/>
              <a:tailEnd/>
            </a:ln>
          </p:spPr>
          <p:txBody>
            <a:bodyPr lIns="18000" tIns="10800" rIns="18000" bIns="10800">
              <a:spAutoFit/>
            </a:bodyPr>
            <a:lstStyle/>
            <a:p>
              <a:r>
                <a:rPr lang="en-GB" sz="1000" b="1">
                  <a:solidFill>
                    <a:srgbClr val="4D4D4D"/>
                  </a:solidFill>
                </a:rPr>
                <a:t>Secured LOC</a:t>
              </a:r>
            </a:p>
            <a:p>
              <a:endParaRPr lang="en-GB" sz="1000" b="1">
                <a:solidFill>
                  <a:srgbClr val="4D4D4D"/>
                </a:solidFill>
              </a:endParaRPr>
            </a:p>
            <a:p>
              <a:endParaRPr lang="en-GB" sz="1000" b="1">
                <a:solidFill>
                  <a:srgbClr val="4D4D4D"/>
                </a:solidFill>
              </a:endParaRPr>
            </a:p>
            <a:p>
              <a:endParaRPr lang="en-US" sz="1000" b="1">
                <a:solidFill>
                  <a:srgbClr val="4D4D4D"/>
                </a:solidFill>
              </a:endParaRPr>
            </a:p>
          </p:txBody>
        </p:sp>
      </p:grpSp>
      <p:grpSp>
        <p:nvGrpSpPr>
          <p:cNvPr id="11" name="Group 56"/>
          <p:cNvGrpSpPr>
            <a:grpSpLocks/>
          </p:cNvGrpSpPr>
          <p:nvPr/>
        </p:nvGrpSpPr>
        <p:grpSpPr bwMode="auto">
          <a:xfrm>
            <a:off x="5592763" y="1638300"/>
            <a:ext cx="773112" cy="2095500"/>
            <a:chOff x="3523" y="1032"/>
            <a:chExt cx="487" cy="1320"/>
          </a:xfrm>
        </p:grpSpPr>
        <p:sp>
          <p:nvSpPr>
            <p:cNvPr id="16408" name="Text Box 26"/>
            <p:cNvSpPr txBox="1">
              <a:spLocks noChangeArrowheads="1"/>
            </p:cNvSpPr>
            <p:nvPr/>
          </p:nvSpPr>
          <p:spPr bwMode="auto">
            <a:xfrm>
              <a:off x="3523" y="1032"/>
              <a:ext cx="480" cy="276"/>
            </a:xfrm>
            <a:prstGeom prst="rect">
              <a:avLst/>
            </a:prstGeom>
            <a:solidFill>
              <a:schemeClr val="bg1"/>
            </a:solidFill>
            <a:ln w="9525">
              <a:noFill/>
              <a:miter lim="800000"/>
              <a:headEnd/>
              <a:tailEnd/>
            </a:ln>
          </p:spPr>
          <p:txBody>
            <a:bodyPr lIns="18000" tIns="36000" rIns="18000" bIns="36000">
              <a:spAutoFit/>
            </a:bodyPr>
            <a:lstStyle/>
            <a:p>
              <a:r>
                <a:rPr lang="en-GB" sz="1200" b="1"/>
                <a:t>Student Loans</a:t>
              </a:r>
              <a:endParaRPr lang="en-US" sz="1200" b="1"/>
            </a:p>
          </p:txBody>
        </p:sp>
        <p:sp>
          <p:nvSpPr>
            <p:cNvPr id="16409" name="Line 37"/>
            <p:cNvSpPr>
              <a:spLocks noChangeShapeType="1"/>
            </p:cNvSpPr>
            <p:nvPr/>
          </p:nvSpPr>
          <p:spPr bwMode="auto">
            <a:xfrm>
              <a:off x="3544" y="1304"/>
              <a:ext cx="431" cy="0"/>
            </a:xfrm>
            <a:prstGeom prst="line">
              <a:avLst/>
            </a:prstGeom>
            <a:noFill/>
            <a:ln w="19050">
              <a:solidFill>
                <a:schemeClr val="bg2"/>
              </a:solidFill>
              <a:round/>
              <a:headEnd/>
              <a:tailEnd/>
            </a:ln>
          </p:spPr>
          <p:txBody>
            <a:bodyPr/>
            <a:lstStyle/>
            <a:p>
              <a:endParaRPr lang="en-US"/>
            </a:p>
          </p:txBody>
        </p:sp>
        <p:sp>
          <p:nvSpPr>
            <p:cNvPr id="16410" name="Text Box 46"/>
            <p:cNvSpPr txBox="1">
              <a:spLocks noChangeArrowheads="1"/>
            </p:cNvSpPr>
            <p:nvPr/>
          </p:nvSpPr>
          <p:spPr bwMode="auto">
            <a:xfrm>
              <a:off x="3554" y="1330"/>
              <a:ext cx="456" cy="1022"/>
            </a:xfrm>
            <a:prstGeom prst="rect">
              <a:avLst/>
            </a:prstGeom>
            <a:solidFill>
              <a:schemeClr val="bg1"/>
            </a:solidFill>
            <a:ln w="9525" algn="ctr">
              <a:noFill/>
              <a:miter lim="800000"/>
              <a:headEnd/>
              <a:tailEnd/>
            </a:ln>
          </p:spPr>
          <p:txBody>
            <a:bodyPr lIns="18000" tIns="10800" rIns="18000" bIns="10800">
              <a:spAutoFit/>
            </a:bodyPr>
            <a:lstStyle/>
            <a:p>
              <a:r>
                <a:rPr lang="en-GB" sz="1000" b="1">
                  <a:solidFill>
                    <a:srgbClr val="4D4D4D"/>
                  </a:solidFill>
                </a:rPr>
                <a:t>University Loan</a:t>
              </a:r>
            </a:p>
            <a:p>
              <a:endParaRPr lang="en-GB" sz="1000" b="1">
                <a:solidFill>
                  <a:srgbClr val="4D4D4D"/>
                </a:solidFill>
              </a:endParaRPr>
            </a:p>
            <a:p>
              <a:r>
                <a:rPr lang="en-GB" sz="1000" b="1">
                  <a:solidFill>
                    <a:srgbClr val="4D4D4D"/>
                  </a:solidFill>
                </a:rPr>
                <a:t>Study Loan</a:t>
              </a:r>
            </a:p>
            <a:p>
              <a:endParaRPr lang="en-GB" sz="1000" b="1">
                <a:solidFill>
                  <a:srgbClr val="4D4D4D"/>
                </a:solidFill>
              </a:endParaRPr>
            </a:p>
            <a:p>
              <a:endParaRPr lang="en-GB" sz="1000" b="1">
                <a:solidFill>
                  <a:srgbClr val="4D4D4D"/>
                </a:solidFill>
              </a:endParaRPr>
            </a:p>
            <a:p>
              <a:endParaRPr lang="en-US" sz="1000" b="1">
                <a:solidFill>
                  <a:srgbClr val="4D4D4D"/>
                </a:solidFill>
              </a:endParaRPr>
            </a:p>
          </p:txBody>
        </p:sp>
      </p:grpSp>
      <p:grpSp>
        <p:nvGrpSpPr>
          <p:cNvPr id="12" name="Group 57"/>
          <p:cNvGrpSpPr>
            <a:grpSpLocks/>
          </p:cNvGrpSpPr>
          <p:nvPr/>
        </p:nvGrpSpPr>
        <p:grpSpPr bwMode="auto">
          <a:xfrm>
            <a:off x="6380163" y="1638300"/>
            <a:ext cx="1433512" cy="2933700"/>
            <a:chOff x="4019" y="1032"/>
            <a:chExt cx="903" cy="1848"/>
          </a:xfrm>
        </p:grpSpPr>
        <p:sp>
          <p:nvSpPr>
            <p:cNvPr id="16404" name="Text Box 27"/>
            <p:cNvSpPr txBox="1">
              <a:spLocks noChangeArrowheads="1"/>
            </p:cNvSpPr>
            <p:nvPr/>
          </p:nvSpPr>
          <p:spPr bwMode="auto">
            <a:xfrm>
              <a:off x="4019" y="1032"/>
              <a:ext cx="776" cy="276"/>
            </a:xfrm>
            <a:prstGeom prst="rect">
              <a:avLst/>
            </a:prstGeom>
            <a:solidFill>
              <a:schemeClr val="bg1"/>
            </a:solidFill>
            <a:ln w="9525">
              <a:noFill/>
              <a:miter lim="800000"/>
              <a:headEnd/>
              <a:tailEnd/>
            </a:ln>
          </p:spPr>
          <p:txBody>
            <a:bodyPr lIns="18000" tIns="36000" rIns="18000" bIns="36000">
              <a:spAutoFit/>
            </a:bodyPr>
            <a:lstStyle/>
            <a:p>
              <a:r>
                <a:rPr lang="en-GB" sz="1200" b="1"/>
                <a:t>Small Business Loans</a:t>
              </a:r>
              <a:endParaRPr lang="en-US" sz="1200" b="1"/>
            </a:p>
          </p:txBody>
        </p:sp>
        <p:sp>
          <p:nvSpPr>
            <p:cNvPr id="16405" name="Line 38"/>
            <p:cNvSpPr>
              <a:spLocks noChangeShapeType="1"/>
            </p:cNvSpPr>
            <p:nvPr/>
          </p:nvSpPr>
          <p:spPr bwMode="auto">
            <a:xfrm>
              <a:off x="4032" y="1304"/>
              <a:ext cx="431" cy="0"/>
            </a:xfrm>
            <a:prstGeom prst="line">
              <a:avLst/>
            </a:prstGeom>
            <a:noFill/>
            <a:ln w="19050">
              <a:solidFill>
                <a:schemeClr val="bg2"/>
              </a:solidFill>
              <a:round/>
              <a:headEnd/>
              <a:tailEnd/>
            </a:ln>
          </p:spPr>
          <p:txBody>
            <a:bodyPr/>
            <a:lstStyle/>
            <a:p>
              <a:endParaRPr lang="en-US"/>
            </a:p>
          </p:txBody>
        </p:sp>
        <p:sp>
          <p:nvSpPr>
            <p:cNvPr id="16406" name="Text Box 47"/>
            <p:cNvSpPr txBox="1">
              <a:spLocks noChangeArrowheads="1"/>
            </p:cNvSpPr>
            <p:nvPr/>
          </p:nvSpPr>
          <p:spPr bwMode="auto">
            <a:xfrm>
              <a:off x="4034" y="1330"/>
              <a:ext cx="416" cy="1550"/>
            </a:xfrm>
            <a:prstGeom prst="rect">
              <a:avLst/>
            </a:prstGeom>
            <a:solidFill>
              <a:schemeClr val="bg1"/>
            </a:solidFill>
            <a:ln w="9525">
              <a:noFill/>
              <a:miter lim="800000"/>
              <a:headEnd/>
              <a:tailEnd/>
            </a:ln>
          </p:spPr>
          <p:txBody>
            <a:bodyPr lIns="18000" tIns="10800" rIns="18000" bIns="10800">
              <a:spAutoFit/>
            </a:bodyPr>
            <a:lstStyle/>
            <a:p>
              <a:r>
                <a:rPr lang="en-GB" sz="1000" b="1">
                  <a:solidFill>
                    <a:srgbClr val="4D4D4D"/>
                  </a:solidFill>
                </a:rPr>
                <a:t>Start Up Loan</a:t>
              </a:r>
            </a:p>
            <a:p>
              <a:endParaRPr lang="en-GB" sz="1000" b="1">
                <a:solidFill>
                  <a:srgbClr val="4D4D4D"/>
                </a:solidFill>
              </a:endParaRPr>
            </a:p>
            <a:p>
              <a:r>
                <a:rPr lang="en-GB" sz="1000" b="1">
                  <a:solidFill>
                    <a:srgbClr val="4D4D4D"/>
                  </a:solidFill>
                </a:rPr>
                <a:t>Business Expander</a:t>
              </a:r>
            </a:p>
            <a:p>
              <a:endParaRPr lang="en-GB" sz="1000" b="1">
                <a:solidFill>
                  <a:srgbClr val="4D4D4D"/>
                </a:solidFill>
              </a:endParaRPr>
            </a:p>
            <a:p>
              <a:r>
                <a:rPr lang="en-GB" sz="1000" b="1">
                  <a:solidFill>
                    <a:srgbClr val="4D4D4D"/>
                  </a:solidFill>
                </a:rPr>
                <a:t>Sole Trader</a:t>
              </a:r>
            </a:p>
            <a:p>
              <a:endParaRPr lang="en-GB" sz="1000" b="1">
                <a:solidFill>
                  <a:srgbClr val="4D4D4D"/>
                </a:solidFill>
              </a:endParaRPr>
            </a:p>
            <a:p>
              <a:endParaRPr lang="en-GB" sz="1000" b="1">
                <a:solidFill>
                  <a:srgbClr val="4D4D4D"/>
                </a:solidFill>
              </a:endParaRPr>
            </a:p>
            <a:p>
              <a:endParaRPr lang="en-GB" sz="1000" b="1">
                <a:solidFill>
                  <a:srgbClr val="4D4D4D"/>
                </a:solidFill>
              </a:endParaRPr>
            </a:p>
            <a:p>
              <a:endParaRPr lang="en-US" sz="1000" b="1">
                <a:solidFill>
                  <a:srgbClr val="4D4D4D"/>
                </a:solidFill>
              </a:endParaRPr>
            </a:p>
          </p:txBody>
        </p:sp>
        <p:sp>
          <p:nvSpPr>
            <p:cNvPr id="16407" name="Text Box 48"/>
            <p:cNvSpPr txBox="1">
              <a:spLocks noChangeArrowheads="1"/>
            </p:cNvSpPr>
            <p:nvPr/>
          </p:nvSpPr>
          <p:spPr bwMode="auto">
            <a:xfrm>
              <a:off x="4506" y="1330"/>
              <a:ext cx="416" cy="1454"/>
            </a:xfrm>
            <a:prstGeom prst="rect">
              <a:avLst/>
            </a:prstGeom>
            <a:solidFill>
              <a:schemeClr val="bg1"/>
            </a:solidFill>
            <a:ln w="9525">
              <a:noFill/>
              <a:miter lim="800000"/>
              <a:headEnd/>
              <a:tailEnd/>
            </a:ln>
          </p:spPr>
          <p:txBody>
            <a:bodyPr lIns="18000" tIns="10800" rIns="18000" bIns="10800">
              <a:spAutoFit/>
            </a:bodyPr>
            <a:lstStyle/>
            <a:p>
              <a:r>
                <a:rPr lang="en-GB" sz="1000" b="1">
                  <a:solidFill>
                    <a:srgbClr val="4D4D4D"/>
                  </a:solidFill>
                </a:rPr>
                <a:t>Secured LOC</a:t>
              </a:r>
            </a:p>
            <a:p>
              <a:endParaRPr lang="en-GB" sz="1000" b="1">
                <a:solidFill>
                  <a:srgbClr val="4D4D4D"/>
                </a:solidFill>
              </a:endParaRPr>
            </a:p>
            <a:p>
              <a:r>
                <a:rPr lang="en-GB" sz="1000" b="1">
                  <a:solidFill>
                    <a:srgbClr val="4D4D4D"/>
                  </a:solidFill>
                </a:rPr>
                <a:t>Foreign Currency</a:t>
              </a:r>
            </a:p>
            <a:p>
              <a:endParaRPr lang="en-GB" sz="1000" b="1">
                <a:solidFill>
                  <a:srgbClr val="4D4D4D"/>
                </a:solidFill>
              </a:endParaRPr>
            </a:p>
            <a:p>
              <a:endParaRPr lang="en-GB" sz="1000" b="1">
                <a:solidFill>
                  <a:srgbClr val="4D4D4D"/>
                </a:solidFill>
              </a:endParaRPr>
            </a:p>
            <a:p>
              <a:endParaRPr lang="en-GB" sz="1000" b="1">
                <a:solidFill>
                  <a:srgbClr val="4D4D4D"/>
                </a:solidFill>
              </a:endParaRPr>
            </a:p>
            <a:p>
              <a:endParaRPr lang="en-GB" sz="1000" b="1">
                <a:solidFill>
                  <a:srgbClr val="4D4D4D"/>
                </a:solidFill>
              </a:endParaRPr>
            </a:p>
            <a:p>
              <a:endParaRPr lang="en-GB" sz="1000" b="1">
                <a:solidFill>
                  <a:srgbClr val="4D4D4D"/>
                </a:solidFill>
              </a:endParaRPr>
            </a:p>
            <a:p>
              <a:endParaRPr lang="en-US" sz="1000" b="1">
                <a:solidFill>
                  <a:srgbClr val="4D4D4D"/>
                </a:solidFill>
              </a:endParaRPr>
            </a:p>
          </p:txBody>
        </p:sp>
      </p:grpSp>
      <p:grpSp>
        <p:nvGrpSpPr>
          <p:cNvPr id="13" name="Group 58"/>
          <p:cNvGrpSpPr>
            <a:grpSpLocks/>
          </p:cNvGrpSpPr>
          <p:nvPr/>
        </p:nvGrpSpPr>
        <p:grpSpPr bwMode="auto">
          <a:xfrm>
            <a:off x="838200" y="333375"/>
            <a:ext cx="7777163" cy="358775"/>
            <a:chOff x="385" y="346"/>
            <a:chExt cx="4899" cy="226"/>
          </a:xfrm>
        </p:grpSpPr>
        <p:sp>
          <p:nvSpPr>
            <p:cNvPr id="16402" name="Line 59"/>
            <p:cNvSpPr>
              <a:spLocks noChangeShapeType="1"/>
            </p:cNvSpPr>
            <p:nvPr/>
          </p:nvSpPr>
          <p:spPr bwMode="auto">
            <a:xfrm>
              <a:off x="385" y="572"/>
              <a:ext cx="4899" cy="0"/>
            </a:xfrm>
            <a:prstGeom prst="line">
              <a:avLst/>
            </a:prstGeom>
            <a:noFill/>
            <a:ln w="57150">
              <a:solidFill>
                <a:srgbClr val="003366"/>
              </a:solidFill>
              <a:round/>
              <a:headEnd type="stealth" w="med" len="med"/>
              <a:tailEnd type="stealth" w="med" len="med"/>
            </a:ln>
          </p:spPr>
          <p:txBody>
            <a:bodyPr/>
            <a:lstStyle/>
            <a:p>
              <a:endParaRPr lang="en-US"/>
            </a:p>
          </p:txBody>
        </p:sp>
        <p:sp>
          <p:nvSpPr>
            <p:cNvPr id="16403" name="Text Box 60"/>
            <p:cNvSpPr txBox="1">
              <a:spLocks noChangeArrowheads="1"/>
            </p:cNvSpPr>
            <p:nvPr/>
          </p:nvSpPr>
          <p:spPr bwMode="auto">
            <a:xfrm>
              <a:off x="2109" y="346"/>
              <a:ext cx="1428" cy="192"/>
            </a:xfrm>
            <a:prstGeom prst="rect">
              <a:avLst/>
            </a:prstGeom>
            <a:noFill/>
            <a:ln w="9525">
              <a:noFill/>
              <a:miter lim="800000"/>
              <a:headEnd/>
              <a:tailEnd/>
            </a:ln>
          </p:spPr>
          <p:txBody>
            <a:bodyPr>
              <a:spAutoFit/>
            </a:bodyPr>
            <a:lstStyle/>
            <a:p>
              <a:pPr algn="ctr"/>
              <a:r>
                <a:rPr lang="en-GB" dirty="0">
                  <a:solidFill>
                    <a:schemeClr val="bg2"/>
                  </a:solidFill>
                </a:rPr>
                <a:t>Product Line (Lending)</a:t>
              </a:r>
              <a:endParaRPr lang="en-US" dirty="0">
                <a:solidFill>
                  <a:schemeClr val="bg2"/>
                </a:solidFill>
              </a:endParaRPr>
            </a:p>
          </p:txBody>
        </p:sp>
      </p:grpSp>
      <p:sp>
        <p:nvSpPr>
          <p:cNvPr id="972861" name="Text Box 61"/>
          <p:cNvSpPr txBox="1">
            <a:spLocks noChangeArrowheads="1"/>
          </p:cNvSpPr>
          <p:nvPr/>
        </p:nvSpPr>
        <p:spPr bwMode="auto">
          <a:xfrm>
            <a:off x="2743200" y="4292600"/>
            <a:ext cx="5499100" cy="579438"/>
          </a:xfrm>
          <a:prstGeom prst="rect">
            <a:avLst/>
          </a:prstGeom>
          <a:solidFill>
            <a:srgbClr val="CCCCFF"/>
          </a:solidFill>
          <a:ln w="9525">
            <a:noFill/>
            <a:miter lim="800000"/>
            <a:headEnd/>
            <a:tailEnd/>
          </a:ln>
        </p:spPr>
        <p:txBody>
          <a:bodyPr>
            <a:spAutoFit/>
          </a:bodyPr>
          <a:lstStyle/>
          <a:p>
            <a:pPr algn="ctr"/>
            <a:r>
              <a:rPr lang="en-GB" sz="3200" b="1">
                <a:solidFill>
                  <a:srgbClr val="003366"/>
                </a:solidFill>
              </a:rPr>
              <a:t>Arrangement Architecture</a:t>
            </a:r>
            <a:endParaRPr lang="en-US" sz="3200" b="1">
              <a:solidFill>
                <a:srgbClr val="003366"/>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nodeType="afterGroup">
                            <p:stCondLst>
                              <p:cond delay="500"/>
                            </p:stCondLst>
                            <p:childTnLst>
                              <p:par>
                                <p:cTn id="12" presetID="10" presetClass="entr" presetSubtype="0" fill="hold" nodeType="afterEffect">
                                  <p:stCondLst>
                                    <p:cond delay="20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nodeType="afterGroup">
                            <p:stCondLst>
                              <p:cond delay="3000"/>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nodeType="afterGroup">
                            <p:stCondLst>
                              <p:cond delay="3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nodeType="afterGroup">
                            <p:stCondLst>
                              <p:cond delay="40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par>
                          <p:cTn id="27" fill="hold" nodeType="afterGroup">
                            <p:stCondLst>
                              <p:cond delay="4500"/>
                            </p:stCondLst>
                            <p:childTnLst>
                              <p:par>
                                <p:cTn id="28" presetID="10"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par>
                          <p:cTn id="31" fill="hold" nodeType="afterGroup">
                            <p:stCondLst>
                              <p:cond delay="5000"/>
                            </p:stCondLst>
                            <p:childTnLst>
                              <p:par>
                                <p:cTn id="32" presetID="10" presetClass="entr" presetSubtype="0"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nodeType="afterGroup">
                            <p:stCondLst>
                              <p:cond delay="5500"/>
                            </p:stCondLst>
                            <p:childTnLst>
                              <p:par>
                                <p:cTn id="36" presetID="10"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nodeType="afterGroup">
                            <p:stCondLst>
                              <p:cond delay="6000"/>
                            </p:stCondLst>
                            <p:childTnLst>
                              <p:par>
                                <p:cTn id="40" presetID="10" presetClass="entr" presetSubtype="0"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par>
                          <p:cTn id="43" fill="hold" nodeType="afterGroup">
                            <p:stCondLst>
                              <p:cond delay="6500"/>
                            </p:stCondLst>
                            <p:childTnLst>
                              <p:par>
                                <p:cTn id="44" presetID="18" presetClass="entr" presetSubtype="6" fill="hold" grpId="0" nodeType="afterEffect">
                                  <p:stCondLst>
                                    <p:cond delay="0"/>
                                  </p:stCondLst>
                                  <p:childTnLst>
                                    <p:set>
                                      <p:cBhvr>
                                        <p:cTn id="45" dur="1" fill="hold">
                                          <p:stCondLst>
                                            <p:cond delay="0"/>
                                          </p:stCondLst>
                                        </p:cTn>
                                        <p:tgtEl>
                                          <p:spTgt spid="972861"/>
                                        </p:tgtEl>
                                        <p:attrNameLst>
                                          <p:attrName>style.visibility</p:attrName>
                                        </p:attrNameLst>
                                      </p:cBhvr>
                                      <p:to>
                                        <p:strVal val="visible"/>
                                      </p:to>
                                    </p:set>
                                    <p:animEffect transition="in" filter="strips(downRight)">
                                      <p:cBhvr>
                                        <p:cTn id="46" dur="1000"/>
                                        <p:tgtEl>
                                          <p:spTgt spid="9728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6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REFERENCE FIELD – ACTIVITY API</a:t>
            </a:r>
            <a:endParaRPr lang="en-US" dirty="0"/>
          </a:p>
        </p:txBody>
      </p:sp>
      <p:sp>
        <p:nvSpPr>
          <p:cNvPr id="3" name="Content Placeholder 2"/>
          <p:cNvSpPr>
            <a:spLocks noGrp="1"/>
          </p:cNvSpPr>
          <p:nvPr>
            <p:ph idx="1"/>
          </p:nvPr>
        </p:nvSpPr>
        <p:spPr/>
        <p:txBody>
          <a:bodyPr/>
          <a:lstStyle/>
          <a:p>
            <a:r>
              <a:rPr lang="en-US" dirty="0" smtClean="0"/>
              <a:t> Attach product condition to the desired product. Proof and Publish</a:t>
            </a:r>
          </a:p>
          <a:p>
            <a:pPr lvl="1"/>
            <a:endParaRPr lang="en-US" dirty="0"/>
          </a:p>
        </p:txBody>
      </p:sp>
      <p:pic>
        <p:nvPicPr>
          <p:cNvPr id="616451" name="Picture 3"/>
          <p:cNvPicPr>
            <a:picLocks noChangeAspect="1" noChangeArrowheads="1"/>
          </p:cNvPicPr>
          <p:nvPr/>
        </p:nvPicPr>
        <p:blipFill>
          <a:blip r:embed="rId2" cstate="print"/>
          <a:srcRect/>
          <a:stretch>
            <a:fillRect/>
          </a:stretch>
        </p:blipFill>
        <p:spPr bwMode="auto">
          <a:xfrm>
            <a:off x="1143000" y="2286000"/>
            <a:ext cx="6886575" cy="3152775"/>
          </a:xfrm>
          <a:prstGeom prst="rect">
            <a:avLst/>
          </a:prstGeom>
          <a:noFill/>
          <a:ln w="9525">
            <a:noFill/>
            <a:miter lim="800000"/>
            <a:headEnd/>
            <a:tailEnd/>
          </a:ln>
        </p:spPr>
      </p:pic>
    </p:spTree>
  </p:cSld>
  <p:clrMapOvr>
    <a:masterClrMapping/>
  </p:clrMapOvr>
  <p:transition>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REFERENCE FIELD – ACTIVITY API</a:t>
            </a:r>
            <a:endParaRPr lang="en-US" dirty="0"/>
          </a:p>
        </p:txBody>
      </p:sp>
      <p:sp>
        <p:nvSpPr>
          <p:cNvPr id="3" name="Content Placeholder 2"/>
          <p:cNvSpPr>
            <a:spLocks noGrp="1"/>
          </p:cNvSpPr>
          <p:nvPr>
            <p:ph idx="1"/>
          </p:nvPr>
        </p:nvSpPr>
        <p:spPr/>
        <p:txBody>
          <a:bodyPr/>
          <a:lstStyle/>
          <a:p>
            <a:r>
              <a:rPr lang="en-US" dirty="0" smtClean="0"/>
              <a:t> Create an Arrangement</a:t>
            </a:r>
            <a:endParaRPr lang="en-US" dirty="0"/>
          </a:p>
        </p:txBody>
      </p:sp>
      <p:pic>
        <p:nvPicPr>
          <p:cNvPr id="617475" name="Picture 3"/>
          <p:cNvPicPr>
            <a:picLocks noChangeAspect="1" noChangeArrowheads="1"/>
          </p:cNvPicPr>
          <p:nvPr/>
        </p:nvPicPr>
        <p:blipFill>
          <a:blip r:embed="rId3" cstate="print"/>
          <a:srcRect/>
          <a:stretch>
            <a:fillRect/>
          </a:stretch>
        </p:blipFill>
        <p:spPr bwMode="auto">
          <a:xfrm>
            <a:off x="381000" y="2057400"/>
            <a:ext cx="8267700" cy="4019550"/>
          </a:xfrm>
          <a:prstGeom prst="rect">
            <a:avLst/>
          </a:prstGeom>
          <a:noFill/>
          <a:ln w="9525">
            <a:noFill/>
            <a:miter lim="800000"/>
            <a:headEnd/>
            <a:tailEnd/>
          </a:ln>
        </p:spPr>
      </p:pic>
    </p:spTree>
  </p:cSld>
  <p:clrMapOvr>
    <a:masterClrMapping/>
  </p:clrMapOvr>
  <p:transition>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REFERENCE FIELD – ACTIVITY.API</a:t>
            </a:r>
            <a:endParaRPr lang="en-US" dirty="0"/>
          </a:p>
        </p:txBody>
      </p:sp>
      <p:pic>
        <p:nvPicPr>
          <p:cNvPr id="618500" name="Picture 4"/>
          <p:cNvPicPr>
            <a:picLocks noGrp="1" noChangeAspect="1" noChangeArrowheads="1"/>
          </p:cNvPicPr>
          <p:nvPr>
            <p:ph idx="1"/>
          </p:nvPr>
        </p:nvPicPr>
        <p:blipFill>
          <a:blip r:embed="rId3" cstate="print"/>
          <a:srcRect/>
          <a:stretch>
            <a:fillRect/>
          </a:stretch>
        </p:blipFill>
        <p:spPr bwMode="auto">
          <a:xfrm>
            <a:off x="1235062" y="1501775"/>
            <a:ext cx="6838976" cy="4637088"/>
          </a:xfrm>
          <a:prstGeom prst="rect">
            <a:avLst/>
          </a:prstGeom>
          <a:noFill/>
          <a:ln w="9525">
            <a:noFill/>
            <a:miter lim="800000"/>
            <a:headEnd/>
            <a:tailEnd/>
          </a:ln>
        </p:spPr>
      </p:pic>
    </p:spTree>
  </p:cSld>
  <p:clrMapOvr>
    <a:masterClrMapping/>
  </p:clrMapOvr>
  <p:transition>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REFERENCE FIELD – ACTIVITY API</a:t>
            </a:r>
            <a:endParaRPr lang="en-US" dirty="0"/>
          </a:p>
        </p:txBody>
      </p:sp>
      <p:sp>
        <p:nvSpPr>
          <p:cNvPr id="3" name="Content Placeholder 2"/>
          <p:cNvSpPr>
            <a:spLocks noGrp="1"/>
          </p:cNvSpPr>
          <p:nvPr>
            <p:ph idx="1"/>
          </p:nvPr>
        </p:nvSpPr>
        <p:spPr/>
        <p:txBody>
          <a:bodyPr/>
          <a:lstStyle/>
          <a:p>
            <a:endParaRPr lang="en-US" dirty="0"/>
          </a:p>
        </p:txBody>
      </p:sp>
      <p:pic>
        <p:nvPicPr>
          <p:cNvPr id="619522" name="Picture 2"/>
          <p:cNvPicPr>
            <a:picLocks noChangeAspect="1" noChangeArrowheads="1"/>
          </p:cNvPicPr>
          <p:nvPr/>
        </p:nvPicPr>
        <p:blipFill>
          <a:blip r:embed="rId3" cstate="print"/>
          <a:srcRect/>
          <a:stretch>
            <a:fillRect/>
          </a:stretch>
        </p:blipFill>
        <p:spPr bwMode="auto">
          <a:xfrm>
            <a:off x="380999" y="1600199"/>
            <a:ext cx="8620125" cy="4638675"/>
          </a:xfrm>
          <a:prstGeom prst="rect">
            <a:avLst/>
          </a:prstGeom>
          <a:noFill/>
          <a:ln w="9525">
            <a:noFill/>
            <a:miter lim="800000"/>
            <a:headEnd/>
            <a:tailEnd/>
          </a:ln>
        </p:spPr>
      </p:pic>
    </p:spTree>
  </p:cSld>
  <p:clrMapOvr>
    <a:masterClrMapping/>
  </p:clrMapOvr>
  <p:transition>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REFERENCE FIELD – ACTIVITY API</a:t>
            </a:r>
            <a:endParaRPr lang="en-US" dirty="0"/>
          </a:p>
        </p:txBody>
      </p:sp>
      <p:sp>
        <p:nvSpPr>
          <p:cNvPr id="3" name="Content Placeholder 2"/>
          <p:cNvSpPr>
            <a:spLocks noGrp="1"/>
          </p:cNvSpPr>
          <p:nvPr>
            <p:ph idx="1"/>
          </p:nvPr>
        </p:nvSpPr>
        <p:spPr/>
        <p:txBody>
          <a:bodyPr/>
          <a:lstStyle/>
          <a:p>
            <a:endParaRPr lang="en-US" dirty="0"/>
          </a:p>
        </p:txBody>
      </p:sp>
      <p:pic>
        <p:nvPicPr>
          <p:cNvPr id="620546" name="Picture 2"/>
          <p:cNvPicPr>
            <a:picLocks noChangeAspect="1" noChangeArrowheads="1"/>
          </p:cNvPicPr>
          <p:nvPr/>
        </p:nvPicPr>
        <p:blipFill>
          <a:blip r:embed="rId3" cstate="print"/>
          <a:srcRect/>
          <a:stretch>
            <a:fillRect/>
          </a:stretch>
        </p:blipFill>
        <p:spPr bwMode="auto">
          <a:xfrm>
            <a:off x="47625" y="1219200"/>
            <a:ext cx="8867775" cy="5112258"/>
          </a:xfrm>
          <a:prstGeom prst="rect">
            <a:avLst/>
          </a:prstGeom>
          <a:noFill/>
          <a:ln w="9525">
            <a:noFill/>
            <a:miter lim="800000"/>
            <a:headEnd/>
            <a:tailEnd/>
          </a:ln>
        </p:spPr>
      </p:pic>
    </p:spTree>
  </p:cSld>
  <p:clrMapOvr>
    <a:masterClrMapping/>
  </p:clrMapOvr>
  <p:transition>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CONVERSION ROUTINE - SCENARIO</a:t>
            </a:r>
            <a:endParaRPr lang="en-US" dirty="0"/>
          </a:p>
        </p:txBody>
      </p:sp>
      <p:sp>
        <p:nvSpPr>
          <p:cNvPr id="3" name="Content Placeholder 2"/>
          <p:cNvSpPr>
            <a:spLocks noGrp="1"/>
          </p:cNvSpPr>
          <p:nvPr>
            <p:ph idx="1"/>
          </p:nvPr>
        </p:nvSpPr>
        <p:spPr/>
        <p:txBody>
          <a:bodyPr/>
          <a:lstStyle/>
          <a:p>
            <a:r>
              <a:rPr lang="en-US" dirty="0" smtClean="0"/>
              <a:t> The routine will get total term amount balance of an arrangement</a:t>
            </a:r>
          </a:p>
          <a:p>
            <a:pPr lvl="1"/>
            <a:r>
              <a:rPr lang="en-US" dirty="0" smtClean="0"/>
              <a:t>The value of arrangement ID is passed through the variable COMI</a:t>
            </a:r>
          </a:p>
          <a:p>
            <a:pPr lvl="1"/>
            <a:r>
              <a:rPr lang="en-US" dirty="0" smtClean="0"/>
              <a:t>API, AA.GET.PROPERTY.NAME is used property list for the product record.</a:t>
            </a:r>
          </a:p>
          <a:p>
            <a:pPr lvl="2"/>
            <a:r>
              <a:rPr lang="en-US" dirty="0" smtClean="0"/>
              <a:t>CALL AA.GET.PROPERTY.NAME(PRODUCT.RECORD,PROP.CLASS,Y.PROP.LIST)</a:t>
            </a:r>
          </a:p>
          <a:p>
            <a:pPr lvl="3"/>
            <a:r>
              <a:rPr lang="en-US" dirty="0" smtClean="0"/>
              <a:t>PRODUCT.RECORD – Contains Product details</a:t>
            </a:r>
          </a:p>
          <a:p>
            <a:pPr lvl="3"/>
            <a:r>
              <a:rPr lang="en-US" dirty="0" smtClean="0"/>
              <a:t>Prop.class – Contains the property class for which property list needs to be obtained</a:t>
            </a:r>
          </a:p>
          <a:p>
            <a:pPr lvl="3"/>
            <a:r>
              <a:rPr lang="en-US" dirty="0" smtClean="0"/>
              <a:t>Property.list – The list of properties for the particular class</a:t>
            </a:r>
          </a:p>
          <a:p>
            <a:r>
              <a:rPr lang="en-US" dirty="0" smtClean="0"/>
              <a:t>API, AA.GET.PERIOD.BALANCES is used to get Balance amount of account</a:t>
            </a:r>
          </a:p>
          <a:p>
            <a:pPr lvl="2"/>
            <a:r>
              <a:rPr lang="en-US" dirty="0" smtClean="0"/>
              <a:t>CALL  AA.GET.PERIOD.BALANCES(ACCOUNT.ID, BALANCE.TO.CHECK, REQUEST.TYPE, START.DATE, END.DATE, SYSTEM.DATE, BAL.DETAILS, ERROR.MESSAGE)</a:t>
            </a:r>
          </a:p>
          <a:p>
            <a:pPr lvl="2"/>
            <a:endParaRPr lang="en-US" dirty="0" smtClean="0"/>
          </a:p>
          <a:p>
            <a:pPr lvl="1">
              <a:buNone/>
            </a:pPr>
            <a:endParaRPr lang="en-US" dirty="0"/>
          </a:p>
        </p:txBody>
      </p:sp>
    </p:spTree>
  </p:cSld>
  <p:clrMapOvr>
    <a:masterClrMapping/>
  </p:clrMapOvr>
  <p:transition>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CONVERSION ROUTINE</a:t>
            </a:r>
            <a:endParaRPr lang="en-US" dirty="0"/>
          </a:p>
        </p:txBody>
      </p:sp>
      <p:sp>
        <p:nvSpPr>
          <p:cNvPr id="3" name="Content Placeholder 2"/>
          <p:cNvSpPr>
            <a:spLocks noGrp="1"/>
          </p:cNvSpPr>
          <p:nvPr>
            <p:ph idx="1"/>
          </p:nvPr>
        </p:nvSpPr>
        <p:spPr/>
        <p:txBody>
          <a:bodyPr/>
          <a:lstStyle/>
          <a:p>
            <a:r>
              <a:rPr lang="en-US" dirty="0" smtClean="0"/>
              <a:t>API,AA.GET.ARRANGEMENT.PRODUCT is used to get the product name for a given arrangement.</a:t>
            </a:r>
          </a:p>
          <a:p>
            <a:r>
              <a:rPr lang="en-US" dirty="0" smtClean="0"/>
              <a:t>CALL AA.GET.ARRANGEMENT.PRODUCT(Y.ARR.ID,Y.EFF.DATE,'',Y.PRODUCT,Y.PROPERTY)</a:t>
            </a:r>
          </a:p>
          <a:p>
            <a:r>
              <a:rPr lang="en-US" b="1" dirty="0" smtClean="0"/>
              <a:t>Y.ARR.ID (input)</a:t>
            </a:r>
            <a:r>
              <a:rPr lang="en-US" dirty="0" smtClean="0"/>
              <a:t>&lt;mandatory&gt; = The arrangement id. This explains the arrangement for which the product is required.</a:t>
            </a:r>
          </a:p>
          <a:p>
            <a:r>
              <a:rPr lang="en-US" b="1" dirty="0" smtClean="0"/>
              <a:t>y.eff.date  </a:t>
            </a:r>
            <a:r>
              <a:rPr lang="en-US" dirty="0" smtClean="0"/>
              <a:t>= </a:t>
            </a:r>
            <a:r>
              <a:rPr lang="en-US" b="1" dirty="0" smtClean="0"/>
              <a:t>Y.PRODUCT (output parameter) = </a:t>
            </a:r>
            <a:r>
              <a:rPr lang="en-US" dirty="0" smtClean="0"/>
              <a:t>the product for which the arrangement is created.</a:t>
            </a:r>
          </a:p>
          <a:p>
            <a:r>
              <a:rPr lang="en-US" b="1" dirty="0" smtClean="0"/>
              <a:t>Y.PROPERTY  (output parameter) </a:t>
            </a:r>
            <a:r>
              <a:rPr lang="en-US" dirty="0" smtClean="0"/>
              <a:t> = The list of properties for that product are returned.</a:t>
            </a:r>
          </a:p>
          <a:p>
            <a:endParaRPr lang="en-US" dirty="0"/>
          </a:p>
        </p:txBody>
      </p:sp>
    </p:spTree>
  </p:cSld>
  <p:clrMapOvr>
    <a:masterClrMapping/>
  </p:clrMapOvr>
  <p:transition>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02025" y="2967335"/>
            <a:ext cx="3339953" cy="923330"/>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5400" b="1" cap="none" spc="150" dirty="0" smtClean="0">
                <a:ln w="11430"/>
                <a:solidFill>
                  <a:srgbClr val="F8F8F8"/>
                </a:solidFill>
                <a:effectLst>
                  <a:outerShdw blurRad="25400" algn="tl" rotWithShape="0">
                    <a:srgbClr val="000000">
                      <a:alpha val="43000"/>
                    </a:srgbClr>
                  </a:outerShdw>
                </a:effectLst>
              </a:rPr>
              <a:t>Thank you</a:t>
            </a:r>
            <a:endParaRPr lang="en-US" sz="5400" b="1" cap="none"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76200" y="144463"/>
            <a:ext cx="7010400" cy="400050"/>
          </a:xfrm>
        </p:spPr>
        <p:txBody>
          <a:bodyPr/>
          <a:lstStyle/>
          <a:p>
            <a:r>
              <a:rPr lang="en-US" smtClean="0"/>
              <a:t>Components and Property Classes</a:t>
            </a:r>
          </a:p>
        </p:txBody>
      </p:sp>
      <p:sp>
        <p:nvSpPr>
          <p:cNvPr id="20483" name="Rectangle 3"/>
          <p:cNvSpPr>
            <a:spLocks noGrp="1" noChangeArrowheads="1"/>
          </p:cNvSpPr>
          <p:nvPr>
            <p:ph type="body" idx="1"/>
          </p:nvPr>
        </p:nvSpPr>
        <p:spPr>
          <a:xfrm>
            <a:off x="685800" y="1295400"/>
            <a:ext cx="7772400" cy="4672013"/>
          </a:xfrm>
        </p:spPr>
        <p:txBody>
          <a:bodyPr/>
          <a:lstStyle/>
          <a:p>
            <a:r>
              <a:rPr lang="en-GB" smtClean="0"/>
              <a:t>Attributes</a:t>
            </a:r>
          </a:p>
          <a:p>
            <a:pPr lvl="1"/>
            <a:r>
              <a:rPr lang="en-GB" smtClean="0"/>
              <a:t>Common features of a Component across different Products</a:t>
            </a:r>
          </a:p>
          <a:p>
            <a:endParaRPr lang="en-GB" smtClean="0"/>
          </a:p>
          <a:p>
            <a:r>
              <a:rPr lang="en-GB" smtClean="0"/>
              <a:t>Actions</a:t>
            </a:r>
          </a:p>
          <a:p>
            <a:pPr lvl="1"/>
            <a:r>
              <a:rPr lang="en-GB" smtClean="0"/>
              <a:t>Common behaviour of a Component across different Products</a:t>
            </a:r>
          </a:p>
          <a:p>
            <a:pPr lvl="1"/>
            <a:endParaRPr lang="en-GB" smtClean="0"/>
          </a:p>
          <a:p>
            <a:r>
              <a:rPr lang="en-GB" smtClean="0"/>
              <a:t>Thus a Component has common Attributes and Actions across different Products</a:t>
            </a:r>
          </a:p>
          <a:p>
            <a:pPr lvl="2"/>
            <a:endParaRPr lang="en-GB" smtClean="0"/>
          </a:p>
          <a:p>
            <a:pPr lvl="1"/>
            <a:endParaRPr lang="en-GB" smtClean="0"/>
          </a:p>
          <a:p>
            <a:endParaRPr lang="en-GB" smtClean="0"/>
          </a:p>
          <a:p>
            <a:pPr lvl="1"/>
            <a:endParaRPr lang="en-GB" smtClean="0"/>
          </a:p>
          <a:p>
            <a:pPr lvl="1"/>
            <a:endParaRPr lang="en-GB" smtClean="0"/>
          </a:p>
          <a:p>
            <a:pPr lvl="1"/>
            <a:endParaRPr lang="en-GB" smtClean="0"/>
          </a:p>
          <a:p>
            <a:endParaRPr lang="en-GB" smtClean="0"/>
          </a:p>
        </p:txBody>
      </p:sp>
      <p:sp>
        <p:nvSpPr>
          <p:cNvPr id="914436" name="Rectangle 4"/>
          <p:cNvSpPr>
            <a:spLocks noChangeArrowheads="1"/>
          </p:cNvSpPr>
          <p:nvPr/>
        </p:nvSpPr>
        <p:spPr bwMode="blackWhite">
          <a:xfrm>
            <a:off x="1571625" y="4500563"/>
            <a:ext cx="6072188" cy="1428750"/>
          </a:xfrm>
          <a:prstGeom prst="rect">
            <a:avLst/>
          </a:prstGeom>
          <a:gradFill rotWithShape="0">
            <a:gsLst>
              <a:gs pos="0">
                <a:srgbClr val="FFFFFF"/>
              </a:gs>
              <a:gs pos="100000">
                <a:schemeClr val="accent1"/>
              </a:gs>
            </a:gsLst>
            <a:lin ang="5400000" scaled="1"/>
          </a:gradFill>
          <a:ln w="12700">
            <a:solidFill>
              <a:schemeClr val="accent6"/>
            </a:solidFill>
            <a:miter lim="800000"/>
            <a:headEnd/>
            <a:tailEnd/>
          </a:ln>
        </p:spPr>
        <p:txBody>
          <a:bodyPr wrap="none" anchor="ctr"/>
          <a:lstStyle/>
          <a:p>
            <a:pPr algn="ctr">
              <a:lnSpc>
                <a:spcPct val="95000"/>
              </a:lnSpc>
              <a:defRPr/>
            </a:pPr>
            <a:r>
              <a:rPr lang="en-GB" sz="2000" dirty="0">
                <a:solidFill>
                  <a:srgbClr val="015294"/>
                </a:solidFill>
                <a:latin typeface="Arial" charset="0"/>
                <a:cs typeface="+mn-cs"/>
              </a:rPr>
              <a:t>A Component having Attributes and Actions</a:t>
            </a:r>
          </a:p>
          <a:p>
            <a:pPr algn="ctr">
              <a:lnSpc>
                <a:spcPct val="95000"/>
              </a:lnSpc>
              <a:defRPr/>
            </a:pPr>
            <a:r>
              <a:rPr lang="en-GB" sz="2000" dirty="0">
                <a:solidFill>
                  <a:srgbClr val="015294"/>
                </a:solidFill>
                <a:latin typeface="Arial" charset="0"/>
                <a:cs typeface="+mn-cs"/>
              </a:rPr>
              <a:t> is called </a:t>
            </a:r>
          </a:p>
          <a:p>
            <a:pPr algn="ctr">
              <a:lnSpc>
                <a:spcPct val="95000"/>
              </a:lnSpc>
              <a:defRPr/>
            </a:pPr>
            <a:endParaRPr lang="en-GB" sz="2000" dirty="0">
              <a:solidFill>
                <a:srgbClr val="015294"/>
              </a:solidFill>
              <a:latin typeface="Arial" charset="0"/>
              <a:cs typeface="+mn-cs"/>
            </a:endParaRPr>
          </a:p>
          <a:p>
            <a:pPr algn="ctr">
              <a:lnSpc>
                <a:spcPct val="95000"/>
              </a:lnSpc>
              <a:defRPr/>
            </a:pPr>
            <a:r>
              <a:rPr lang="en-GB" sz="2000" b="1" dirty="0">
                <a:solidFill>
                  <a:srgbClr val="015294"/>
                </a:solidFill>
                <a:latin typeface="Arial" charset="0"/>
                <a:cs typeface="+mn-cs"/>
              </a:rPr>
              <a:t>PROPERTY CLASS </a:t>
            </a:r>
            <a:r>
              <a:rPr lang="en-GB" sz="2000" dirty="0">
                <a:solidFill>
                  <a:srgbClr val="015294"/>
                </a:solidFill>
                <a:latin typeface="Arial" charset="0"/>
                <a:cs typeface="+mn-cs"/>
              </a:rPr>
              <a:t>in AA</a:t>
            </a:r>
            <a:endParaRPr lang="en-US" sz="2000" dirty="0">
              <a:solidFill>
                <a:srgbClr val="015294"/>
              </a:solidFill>
              <a:latin typeface="Arial" charset="0"/>
              <a:cs typeface="+mn-cs"/>
            </a:endParaRPr>
          </a:p>
        </p:txBody>
      </p:sp>
      <p:sp>
        <p:nvSpPr>
          <p:cNvPr id="20485" name="Slide Number Placeholder 4"/>
          <p:cNvSpPr>
            <a:spLocks noGrp="1"/>
          </p:cNvSpPr>
          <p:nvPr>
            <p:ph type="sldNum" sz="quarter" idx="10"/>
          </p:nvPr>
        </p:nvSpPr>
        <p:spPr>
          <a:noFill/>
        </p:spPr>
        <p:txBody>
          <a:bodyPr/>
          <a:lstStyle/>
          <a:p>
            <a:r>
              <a:rPr lang="en-GB" smtClean="0">
                <a:latin typeface="Arial" pitchFamily="34" charset="0"/>
              </a:rPr>
              <a:t>Slide </a:t>
            </a:r>
            <a:fld id="{F8EE83FF-6279-4892-A874-2B61A00D29E3}" type="slidenum">
              <a:rPr lang="en-GB" smtClean="0">
                <a:latin typeface="Arial" pitchFamily="34" charset="0"/>
              </a:rPr>
              <a:pPr/>
              <a:t>9</a:t>
            </a:fld>
            <a:endParaRPr lang="en-GB" smtClean="0">
              <a:latin typeface="Arial" pitchFamily="34" charset="0"/>
            </a:endParaRPr>
          </a:p>
        </p:txBody>
      </p:sp>
    </p:spTree>
    <p:custDataLst>
      <p:tags r:id="rId1"/>
    </p:custData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4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443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452.xml><?xml version="1.0" encoding="utf-8"?>
<p:tagLst xmlns:a="http://schemas.openxmlformats.org/drawingml/2006/main" xmlns:r="http://schemas.openxmlformats.org/officeDocument/2006/relationships" xmlns:p="http://schemas.openxmlformats.org/presentationml/2006/main">
  <p:tag name="AUDIO_IMPORT" val="D:\BACKUP_ELEARNING\Projects\eLearning\Articulate_Projects\AA\Audio\LU2\Slide4.wav"/>
  <p:tag name="AUDIO_ID" val="297"/>
  <p:tag name="ELAPSEDTIME" val="44.146"/>
  <p:tag name="TIMELINE" val="16.7/24.1/29.6"/>
  <p:tag name="ARTICULATE_SLIDE_PAUSE" val="1"/>
  <p:tag name="ARTICULATE_NAV_LEVEL" val="1"/>
  <p:tag name="ARTICULATE_PLAYLIST_ID" val="-1"/>
  <p:tag name="ARTICULATE_VIEW_MODE" val="0"/>
</p:tagLst>
</file>

<file path=ppt/tags/tag453.xml><?xml version="1.0" encoding="utf-8"?>
<p:tagLst xmlns:a="http://schemas.openxmlformats.org/drawingml/2006/main" xmlns:r="http://schemas.openxmlformats.org/officeDocument/2006/relationships" xmlns:p="http://schemas.openxmlformats.org/presentationml/2006/main">
  <p:tag name="AUDIO_IMPORT" val="D:\BACKUP_ELEARNING\Projects\eLearning\Articulate_Projects\AA\Audio\LU2\Slide9.wav"/>
  <p:tag name="AUDIO_ID" val="302"/>
  <p:tag name="ELAPSEDTIME" val="14.132"/>
  <p:tag name="TIMELINE" val="0.3/7.0/10.8/12.1/13.1"/>
  <p:tag name="ARTICULATE_SLIDE_PAUSE" val="1"/>
  <p:tag name="ARTICULATE_NAV_LEVEL" val="1"/>
  <p:tag name="ARTICULATE_PLAYLIST_ID" val="-1"/>
  <p:tag name="ARTICULATE_VIEW_MODE" val="0"/>
</p:tagLst>
</file>

<file path=ppt/tags/tag454.xml><?xml version="1.0" encoding="utf-8"?>
<p:tagLst xmlns:a="http://schemas.openxmlformats.org/drawingml/2006/main" xmlns:r="http://schemas.openxmlformats.org/officeDocument/2006/relationships" xmlns:p="http://schemas.openxmlformats.org/presentationml/2006/main">
  <p:tag name="AUDIO_IMPORT" val="D:\BACKUP_ELEARNING\Projects\eLearning\Articulate_Projects\AA\Audio\LU4\Slide13.wav"/>
  <p:tag name="AUDIO_ID" val="857"/>
  <p:tag name="ELAPSEDTIME" val="8.765"/>
  <p:tag name="TIMELINE" val="0.4/2.0/15.8"/>
  <p:tag name="ARTICULATE_SLIDE_PAUSE" val="1"/>
  <p:tag name="ARTICULATE_NAV_LEVEL" val="1"/>
  <p:tag name="ARTICULATE_PLAYLIST_ID" val="-1"/>
  <p:tag name="ARTICULATE_VIEW_MODE" val="0"/>
</p:tagLst>
</file>

<file path=ppt/tags/tag455.xml><?xml version="1.0" encoding="utf-8"?>
<p:tagLst xmlns:a="http://schemas.openxmlformats.org/drawingml/2006/main" xmlns:r="http://schemas.openxmlformats.org/officeDocument/2006/relationships" xmlns:p="http://schemas.openxmlformats.org/presentationml/2006/main">
  <p:tag name="AUDIO_IMPORT" val="D:\BACKUP_ELEARNING\Projects\eLearning\Articulate_Projects\AA\Audio\LU4\Slide26.wav"/>
  <p:tag name="AUDIO_ID" val="813"/>
  <p:tag name="ELAPSEDTIME" val="32.783"/>
  <p:tag name="TIMELINE" val="0.8/17.2/23.2/32.5"/>
  <p:tag name="ARTICULATE_SLIDE_PAUSE" val="1"/>
  <p:tag name="ARTICULATE_NAV_LEVEL" val="1"/>
  <p:tag name="ARTICULATE_PLAYLIST_ID" val="-1"/>
  <p:tag name="ARTICULATE_VIEW_MODE" val="0"/>
</p:tagLst>
</file>

<file path=ppt/tags/tag456.xml><?xml version="1.0" encoding="utf-8"?>
<p:tagLst xmlns:a="http://schemas.openxmlformats.org/drawingml/2006/main" xmlns:r="http://schemas.openxmlformats.org/officeDocument/2006/relationships" xmlns:p="http://schemas.openxmlformats.org/presentationml/2006/main">
  <p:tag name="ARTICULATE_TITLE_TAG" val="Product Conditions"/>
  <p:tag name="AUDIO_IMPORT" val="D:\BACKUP_ELEARNING\Projects\eLearning\Articulate_Projects\AA\Audio\LU4\Slide30.wav"/>
  <p:tag name="AUDIO_ID" val="824"/>
  <p:tag name="ELAPSEDTIME" val="16.143"/>
  <p:tag name="ARTICULATE_SLIDE_PAUSE" val="1"/>
  <p:tag name="ARTICULATE_NAV_LEVEL" val="1"/>
  <p:tag name="ARTICULATE_PLAYLIST_ID" val="-1"/>
  <p:tag name="ARTICULATE_VIEW_MODE" val="0"/>
</p:tagLst>
</file>

<file path=ppt/tags/tag457.xml><?xml version="1.0" encoding="utf-8"?>
<p:tagLst xmlns:a="http://schemas.openxmlformats.org/drawingml/2006/main" xmlns:r="http://schemas.openxmlformats.org/officeDocument/2006/relationships" xmlns:p="http://schemas.openxmlformats.org/presentationml/2006/main">
  <p:tag name="AUDIO_IMPORT" val="D:\BACKUP_ELEARNING\Projects\eLearning\Articulate_Projects\AA\Audio\LU4\Slide40edit.wav"/>
  <p:tag name="AUDIO_ID" val="830"/>
  <p:tag name="ELAPSEDTIME" val="31.39"/>
  <p:tag name="TIMELINE" val="0.2/6.5/9.1/17.0/22.4"/>
  <p:tag name="ARTICULATE_SLIDE_PAUSE" val="1"/>
  <p:tag name="ARTICULATE_NAV_LEVEL" val="1"/>
  <p:tag name="ARTICULATE_PLAYLIST_ID" val="-1"/>
  <p:tag name="ARTICULATE_VIEW_MODE" val="0"/>
</p:tagLst>
</file>

<file path=ppt/tags/tag458.xml><?xml version="1.0" encoding="utf-8"?>
<p:tagLst xmlns:a="http://schemas.openxmlformats.org/drawingml/2006/main" xmlns:r="http://schemas.openxmlformats.org/officeDocument/2006/relationships" xmlns:p="http://schemas.openxmlformats.org/presentationml/2006/main">
  <p:tag name="ARTICULATE_TITLE_TAG" val="Product Conditions - Currency"/>
  <p:tag name="AUDIO_IMPORT" val="D:\BACKUP_ELEARNING\Projects\eLearning\Articulate_Projects\AA\Audio\LU4\Slide33.wav"/>
  <p:tag name="AUDIO_ID" val="826"/>
  <p:tag name="ELAPSEDTIME" val="31.438"/>
  <p:tag name="TIMELINE" val="0.5/11.7/15.9/17.5/25.1"/>
  <p:tag name="ARTICULATE_SLIDE_PAUSE" val="1"/>
  <p:tag name="ARTICULATE_NAV_LEVEL" val="1"/>
  <p:tag name="ARTICULATE_PLAYLIST_ID" val="-1"/>
  <p:tag name="ARTICULATE_VIEW_MODE" val="0"/>
</p:tagLst>
</file>

<file path=ppt/tags/tag459.xml><?xml version="1.0" encoding="utf-8"?>
<p:tagLst xmlns:a="http://schemas.openxmlformats.org/drawingml/2006/main" xmlns:r="http://schemas.openxmlformats.org/officeDocument/2006/relationships" xmlns:p="http://schemas.openxmlformats.org/presentationml/2006/main">
  <p:tag name="ARTICULATE_TITLE_TAG" val="Product Conditions - Currency"/>
  <p:tag name="AUDIO_IMPORT" val="D:\BACKUP_ELEARNING\Projects\eLearning\Articulate_Projects\AA\Audio\LU4\Slide34.wav"/>
  <p:tag name="AUDIO_ID" val="827"/>
  <p:tag name="ELAPSEDTIME" val="5.14"/>
  <p:tag name="TIMELINE" val="0.2/6.2/17.6/27.2"/>
  <p:tag name="ARTICULATE_SLIDE_PAUSE" val="1"/>
  <p:tag name="ARTICULATE_NAV_LEVEL" val="1"/>
  <p:tag name="ARTICULATE_PLAYLIST_ID" val="-1"/>
  <p:tag name="ARTICULATE_VIEW_MODE" val="0"/>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60.xml><?xml version="1.0" encoding="utf-8"?>
<p:tagLst xmlns:a="http://schemas.openxmlformats.org/drawingml/2006/main" xmlns:r="http://schemas.openxmlformats.org/officeDocument/2006/relationships" xmlns:p="http://schemas.openxmlformats.org/presentationml/2006/main">
  <p:tag name="ARTICULATE_TITLE_TAG" val="Product Conditions - Currency"/>
  <p:tag name="AUDIO_IMPORT" val="D:\BACKUP_ELEARNING\Projects\eLearning\Articulate_Projects\AA\Audio\LU4\Slide34.wav"/>
  <p:tag name="AUDIO_ID" val="827"/>
  <p:tag name="ELAPSEDTIME" val="5.14"/>
  <p:tag name="TIMELINE" val="0.2/6.2/17.6/27.2"/>
  <p:tag name="ARTICULATE_SLIDE_PAUSE" val="1"/>
  <p:tag name="ARTICULATE_NAV_LEVEL" val="1"/>
  <p:tag name="ARTICULATE_PLAYLIST_ID" val="-1"/>
  <p:tag name="ARTICULATE_VIEW_MODE" val="0"/>
</p:tagLst>
</file>

<file path=ppt/tags/tag461.xml><?xml version="1.0" encoding="utf-8"?>
<p:tagLst xmlns:a="http://schemas.openxmlformats.org/drawingml/2006/main" xmlns:r="http://schemas.openxmlformats.org/officeDocument/2006/relationships" xmlns:p="http://schemas.openxmlformats.org/presentationml/2006/main">
  <p:tag name="AUDIO_IMPORT" val="D:\BACKUP_ELEARNING\Projects\eLearning\Articulate_Projects\AA\Audio\LU4\Slide37edit.wav"/>
  <p:tag name="AUDIO_ID" val="821"/>
  <p:tag name="ELAPSEDTIME" val="24.842"/>
  <p:tag name="ARTICULATE_SLIDE_PAUSE" val="1"/>
  <p:tag name="ARTICULATE_NAV_LEVEL" val="1"/>
  <p:tag name="ARTICULATE_PLAYLIST_ID" val="-1"/>
  <p:tag name="ARTICULATE_VIEW_MODE" val="0"/>
</p:tagLst>
</file>

<file path=ppt/tags/tag462.xml><?xml version="1.0" encoding="utf-8"?>
<p:tagLst xmlns:a="http://schemas.openxmlformats.org/drawingml/2006/main" xmlns:r="http://schemas.openxmlformats.org/officeDocument/2006/relationships" xmlns:p="http://schemas.openxmlformats.org/presentationml/2006/main">
  <p:tag name="AUDIO_IMPORT" val="D:\BACKUP_ELEARNING\Projects\eLearning\Articulate_Projects\AA\Audio\LU4\Slide39.wav"/>
  <p:tag name="AUDIO_ID" val="822"/>
  <p:tag name="ELAPSEDTIME" val="37.25"/>
  <p:tag name="TIMELINE" val="0.6/33.3"/>
  <p:tag name="ARTICULATE_SLIDE_PAUSE" val="1"/>
  <p:tag name="ARTICULATE_NAV_LEVEL" val="1"/>
  <p:tag name="ARTICULATE_PLAYLIST_ID" val="-1"/>
  <p:tag name="ARTICULATE_VIEW_MODE" val="0"/>
</p:tagLst>
</file>

<file path=ppt/tags/tag463.xml><?xml version="1.0" encoding="utf-8"?>
<p:tagLst xmlns:a="http://schemas.openxmlformats.org/drawingml/2006/main" xmlns:r="http://schemas.openxmlformats.org/officeDocument/2006/relationships" xmlns:p="http://schemas.openxmlformats.org/presentationml/2006/main">
  <p:tag name="AUDIO_IMPORT" val="D:\BACKUP_ELEARNING\Projects\eLearning\Articulate_Projects\AA\Audio\LU4\Slide32.wav"/>
  <p:tag name="AUDIO_ID" val="818"/>
  <p:tag name="ELAPSEDTIME" val="23.812"/>
  <p:tag name="TIMELINE" val="0.1/10.2"/>
  <p:tag name="ARTICULATE_SLIDE_PAUSE" val="1"/>
  <p:tag name="ARTICULATE_NAV_LEVEL" val="1"/>
  <p:tag name="ARTICULATE_PLAYLIST_ID" val="-1"/>
  <p:tag name="ARTICULATE_VIEW_MODE" val="0"/>
</p:tagLst>
</file>

<file path=ppt/tags/tag464.xml><?xml version="1.0" encoding="utf-8"?>
<p:tagLst xmlns:a="http://schemas.openxmlformats.org/drawingml/2006/main" xmlns:r="http://schemas.openxmlformats.org/officeDocument/2006/relationships" xmlns:p="http://schemas.openxmlformats.org/presentationml/2006/main">
  <p:tag name="AUDIO_IMPORT" val="D:\BACKUP_ELEARNING\Projects\eLearning\Articulate_Projects\AA\Audio\LU4\Slide44.wav"/>
  <p:tag name="AUDIO_ID" val="841"/>
  <p:tag name="ELAPSEDTIME" val="29.622"/>
  <p:tag name="TIMELINE" val="0.2/6.4/9.1/10.8/13.3/21.0/27.4"/>
  <p:tag name="ARTICULATE_SLIDE_PAUSE" val="1"/>
  <p:tag name="ARTICULATE_NAV_LEVEL" val="1"/>
  <p:tag name="ARTICULATE_PLAYLIST_ID" val="-1"/>
  <p:tag name="ARTICULATE_VIEW_MODE" val="0"/>
</p:tagLst>
</file>

<file path=ppt/tags/tag465.xml><?xml version="1.0" encoding="utf-8"?>
<p:tagLst xmlns:a="http://schemas.openxmlformats.org/drawingml/2006/main" xmlns:r="http://schemas.openxmlformats.org/officeDocument/2006/relationships" xmlns:p="http://schemas.openxmlformats.org/presentationml/2006/main">
  <p:tag name="AUDIO_IMPORT" val="D:\BACKUP_ELEARNING\Projects\eLearning\Articulate_Projects\AA\Audio\LU4\Slide45.wav"/>
  <p:tag name="AUDIO_ID" val="842"/>
  <p:tag name="ELAPSEDTIME" val="40.985"/>
  <p:tag name="TIMELINE" val="0.4/4.6/17.5/21.2/36.8"/>
  <p:tag name="ARTICULATE_SLIDE_PAUSE" val="1"/>
  <p:tag name="ARTICULATE_NAV_LEVEL" val="1"/>
  <p:tag name="ARTICULATE_PLAYLIST_ID" val="-1"/>
  <p:tag name="ARTICULATE_VIEW_MODE" val="0"/>
</p:tagLst>
</file>

<file path=ppt/tags/tag466.xml><?xml version="1.0" encoding="utf-8"?>
<p:tagLst xmlns:a="http://schemas.openxmlformats.org/drawingml/2006/main" xmlns:r="http://schemas.openxmlformats.org/officeDocument/2006/relationships" xmlns:p="http://schemas.openxmlformats.org/presentationml/2006/main">
  <p:tag name="AUDIO_IMPORT" val="D:\BACKUP_ELEARNING\Projects\eLearning\Articulate_Projects\AA\Audio\LU4\Slide46.wav"/>
  <p:tag name="AUDIO_ID" val="843"/>
  <p:tag name="ELAPSEDTIME" val="11.953"/>
  <p:tag name="TIMELINE" val="0.7/13.6/15.2/16.3/17.4"/>
  <p:tag name="ARTICULATE_SLIDE_PAUSE" val="1"/>
  <p:tag name="ARTICULATE_NAV_LEVEL" val="1"/>
  <p:tag name="ARTICULATE_PLAYLIST_ID" val="-1"/>
  <p:tag name="ARTICULATE_VIEW_MODE" val="0"/>
</p:tagLst>
</file>

<file path=ppt/tags/tag467.xml><?xml version="1.0" encoding="utf-8"?>
<p:tagLst xmlns:a="http://schemas.openxmlformats.org/drawingml/2006/main" xmlns:r="http://schemas.openxmlformats.org/officeDocument/2006/relationships" xmlns:p="http://schemas.openxmlformats.org/presentationml/2006/main">
  <p:tag name="AUDIO_IMPORT" val="D:\BACKUP_ELEARNING\Projects\eLearning\Articulate_Projects\AA\Audio\LU4\Slide47.wav"/>
  <p:tag name="AUDIO_ID" val="844"/>
  <p:tag name="ELAPSEDTIME" val="35.578"/>
  <p:tag name="TIMELINE" val="0.6/9.7/17.1/22.0/31.5"/>
  <p:tag name="ARTICULATE_SLIDE_PAUSE" val="1"/>
  <p:tag name="ARTICULATE_NAV_LEVEL" val="1"/>
  <p:tag name="ARTICULATE_PLAYLIST_ID" val="-1"/>
  <p:tag name="ARTICULATE_VIEW_MODE" val="0"/>
</p:tagLst>
</file>

<file path=ppt/tags/tag468.xml><?xml version="1.0" encoding="utf-8"?>
<p:tagLst xmlns:a="http://schemas.openxmlformats.org/drawingml/2006/main" xmlns:r="http://schemas.openxmlformats.org/officeDocument/2006/relationships" xmlns:p="http://schemas.openxmlformats.org/presentationml/2006/main">
  <p:tag name="AUDIO_IMPORT" val="D:\BACKUP_ELEARNING\Projects\eLearning\Articulate_Projects\AA\Audio\LU4\Slide48.wav"/>
  <p:tag name="AUDIO_ID" val="845"/>
  <p:tag name="ELAPSEDTIME" val="28.703"/>
  <p:tag name="TIMELINE" val="0.4/20.4"/>
  <p:tag name="ARTICULATE_SLIDE_PAUSE" val="1"/>
  <p:tag name="ARTICULATE_NAV_LEVEL" val="1"/>
  <p:tag name="ARTICULATE_PLAYLIST_ID" val="-1"/>
  <p:tag name="ARTICULATE_VIEW_MODE" val="0"/>
</p:tagLst>
</file>

<file path=ppt/tags/tag469.xml><?xml version="1.0" encoding="utf-8"?>
<p:tagLst xmlns:a="http://schemas.openxmlformats.org/drawingml/2006/main" xmlns:r="http://schemas.openxmlformats.org/officeDocument/2006/relationships" xmlns:p="http://schemas.openxmlformats.org/presentationml/2006/main">
  <p:tag name="AUDIO_IMPORT" val="D:\BACKUP_ELEARNING\Projects\eLearning\Articulate_Projects\AA\Audio\LU4\Slide50.wav"/>
  <p:tag name="AUDIO_ID" val="846"/>
  <p:tag name="ELAPSEDTIME" val="28.532"/>
  <p:tag name="TIMELINE" val="0.5/3.2/16.0/24.4"/>
  <p:tag name="ARTICULATE_SLIDE_PAUSE" val="1"/>
  <p:tag name="ARTICULATE_NAV_LEVEL" val="1"/>
  <p:tag name="ARTICULATE_PLAYLIST_ID" val="-1"/>
  <p:tag name="ARTICULATE_VIEW_MODE" val="0"/>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70.xml><?xml version="1.0" encoding="utf-8"?>
<p:tagLst xmlns:a="http://schemas.openxmlformats.org/drawingml/2006/main" xmlns:r="http://schemas.openxmlformats.org/officeDocument/2006/relationships" xmlns:p="http://schemas.openxmlformats.org/presentationml/2006/main">
  <p:tag name="ARTICULATE_TITLE_TAG" val="Negotiation Rules"/>
  <p:tag name="AUDIO_IMPORT" val="D:\BACKUP_ELEARNING\Projects\eLearning\Articulate_Projects\AA\Audio\LU4\Slide52.wav"/>
  <p:tag name="AUDIO_ID" val="848"/>
  <p:tag name="ELAPSEDTIME" val="15.625"/>
  <p:tag name="TIMELINE" val="0.1/12.9"/>
  <p:tag name="ARTICULATE_SLIDE_PAUSE" val="1"/>
  <p:tag name="ARTICULATE_NAV_LEVEL" val="1"/>
  <p:tag name="ARTICULATE_PLAYLIST_ID" val="-1"/>
  <p:tag name="ARTICULATE_VIEW_MODE" val="0"/>
</p:tagLst>
</file>

<file path=ppt/tags/tag471.xml><?xml version="1.0" encoding="utf-8"?>
<p:tagLst xmlns:a="http://schemas.openxmlformats.org/drawingml/2006/main" xmlns:r="http://schemas.openxmlformats.org/officeDocument/2006/relationships" xmlns:p="http://schemas.openxmlformats.org/presentationml/2006/main">
  <p:tag name="AUDIO_IMPORT" val="D:\BACKUP_ELEARNING\Projects\eLearning\Articulate_Projects\AA\Audio\LU4\Slide46.wav"/>
  <p:tag name="AUDIO_ID" val="843"/>
  <p:tag name="ELAPSEDTIME" val="11.953"/>
  <p:tag name="TIMELINE" val="0.7/13.6/15.2/16.3/17.4"/>
  <p:tag name="ARTICULATE_SLIDE_PAUSE" val="1"/>
  <p:tag name="ARTICULATE_NAV_LEVEL" val="1"/>
  <p:tag name="ARTICULATE_PLAYLIST_ID" val="-1"/>
  <p:tag name="ARTICULATE_VIEW_MODE" val="0"/>
</p:tagLst>
</file>

<file path=ppt/tags/tag472.xml><?xml version="1.0" encoding="utf-8"?>
<p:tagLst xmlns:a="http://schemas.openxmlformats.org/drawingml/2006/main" xmlns:r="http://schemas.openxmlformats.org/officeDocument/2006/relationships" xmlns:p="http://schemas.openxmlformats.org/presentationml/2006/main">
  <p:tag name="AUDIO_IMPORT" val="D:\BACKUP_ELEARNING\Projects\eLearning\Articulate_Projects\AA\Audio\LU4\Slide43.wav"/>
  <p:tag name="AUDIO_ID" val="840"/>
  <p:tag name="ELAPSEDTIME" val="105.665"/>
  <p:tag name="ARTICULATE_SLIDE_PAUSE" val="1"/>
  <p:tag name="ARTICULATE_NAV_LEVEL" val="1"/>
  <p:tag name="ARTICULATE_PLAYLIST_ID" val="-1"/>
  <p:tag name="ARTICULATE_VIEW_MODE" val="0"/>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heme/theme1.xml><?xml version="1.0" encoding="utf-8"?>
<a:theme xmlns:a="http://schemas.openxmlformats.org/drawingml/2006/main" name="capgemini">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5_ST Ban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1.xml><?xml version="1.0" encoding="utf-8"?>
<a:theme xmlns:a="http://schemas.openxmlformats.org/drawingml/2006/main" name="6_ST Ban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2.xml><?xml version="1.0" encoding="utf-8"?>
<a:theme xmlns:a="http://schemas.openxmlformats.org/drawingml/2006/main" name="7_ST Ban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3.xml><?xml version="1.0" encoding="utf-8"?>
<a:theme xmlns:a="http://schemas.openxmlformats.org/drawingml/2006/main" name="8_ST Ban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4.xml><?xml version="1.0" encoding="utf-8"?>
<a:theme xmlns:a="http://schemas.openxmlformats.org/drawingml/2006/main" name="9_ST Ban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ppt_Template_Capgemini - with Grids 09.07.2012">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xml><?xml version="1.0" encoding="utf-8"?>
<a:theme xmlns:a="http://schemas.openxmlformats.org/drawingml/2006/main" name="1_ST Ban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6.xml><?xml version="1.0" encoding="utf-8"?>
<a:theme xmlns:a="http://schemas.openxmlformats.org/drawingml/2006/main" name="2_ST Ban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7.xml><?xml version="1.0" encoding="utf-8"?>
<a:theme xmlns:a="http://schemas.openxmlformats.org/drawingml/2006/main" name="1_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ST Ban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9.xml><?xml version="1.0" encoding="utf-8"?>
<a:theme xmlns:a="http://schemas.openxmlformats.org/drawingml/2006/main" name="4_ST Ban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capgemini</Template>
  <TotalTime>29217</TotalTime>
  <Words>10081</Words>
  <Application>Microsoft Office PowerPoint</Application>
  <PresentationFormat>On-screen Show (4:3)</PresentationFormat>
  <Paragraphs>1513</Paragraphs>
  <Slides>87</Slides>
  <Notes>62</Notes>
  <HiddenSlides>0</HiddenSlides>
  <MMClips>0</MMClips>
  <ScaleCrop>false</ScaleCrop>
  <HeadingPairs>
    <vt:vector size="6" baseType="variant">
      <vt:variant>
        <vt:lpstr>Theme</vt:lpstr>
      </vt:variant>
      <vt:variant>
        <vt:i4>14</vt:i4>
      </vt:variant>
      <vt:variant>
        <vt:lpstr>Embedded OLE Servers</vt:lpstr>
      </vt:variant>
      <vt:variant>
        <vt:i4>1</vt:i4>
      </vt:variant>
      <vt:variant>
        <vt:lpstr>Slide Titles</vt:lpstr>
      </vt:variant>
      <vt:variant>
        <vt:i4>87</vt:i4>
      </vt:variant>
    </vt:vector>
  </HeadingPairs>
  <TitlesOfParts>
    <vt:vector size="102" baseType="lpstr">
      <vt:lpstr>capgemini</vt:lpstr>
      <vt:lpstr>Closing slides</vt:lpstr>
      <vt:lpstr>Section break</vt:lpstr>
      <vt:lpstr>ppt_Template_Capgemini - with Grids 09.07.2012</vt:lpstr>
      <vt:lpstr>1_ST Bank</vt:lpstr>
      <vt:lpstr>2_ST Bank</vt:lpstr>
      <vt:lpstr>1_Closing slides</vt:lpstr>
      <vt:lpstr>3_ST Bank</vt:lpstr>
      <vt:lpstr>4_ST Bank</vt:lpstr>
      <vt:lpstr>5_ST Bank</vt:lpstr>
      <vt:lpstr>6_ST Bank</vt:lpstr>
      <vt:lpstr>7_ST Bank</vt:lpstr>
      <vt:lpstr>8_ST Bank</vt:lpstr>
      <vt:lpstr>9_ST Bank</vt:lpstr>
      <vt:lpstr>think-cell Slide</vt:lpstr>
      <vt:lpstr>Basics of Arrangement Architecture</vt:lpstr>
      <vt:lpstr>Objective</vt:lpstr>
      <vt:lpstr>INTRODUCTION – Arrangement Architecture</vt:lpstr>
      <vt:lpstr>An Alternative Approach</vt:lpstr>
      <vt:lpstr>Components act Transversally</vt:lpstr>
      <vt:lpstr>Product Building – Components to Product Lines</vt:lpstr>
      <vt:lpstr>Organisation of BMW’s Product Catalogue</vt:lpstr>
      <vt:lpstr>Cars vs Financial Products</vt:lpstr>
      <vt:lpstr>Components and Property Classes</vt:lpstr>
      <vt:lpstr>Properties vs Property Classes</vt:lpstr>
      <vt:lpstr>Properties vs. Property Classes</vt:lpstr>
      <vt:lpstr>Product Lines and  Property Classes</vt:lpstr>
      <vt:lpstr>Product Lines and Product Groups</vt:lpstr>
      <vt:lpstr>Product Conditions</vt:lpstr>
      <vt:lpstr>Product Definition - Summary</vt:lpstr>
      <vt:lpstr>Relationship between Products and Arrangements</vt:lpstr>
      <vt:lpstr>Product Builder and Catalog - Overview</vt:lpstr>
      <vt:lpstr>Product Builder and Catalog – Navigation </vt:lpstr>
      <vt:lpstr>AA Product builder – Navigation tools</vt:lpstr>
      <vt:lpstr>AA Product builder – Navigation tools</vt:lpstr>
      <vt:lpstr>AA Product builder – Navigation tools</vt:lpstr>
      <vt:lpstr>Building Reusable Components</vt:lpstr>
      <vt:lpstr>AA  - Tables used for building components</vt:lpstr>
      <vt:lpstr>AA.PROPERTY.CLASS</vt:lpstr>
      <vt:lpstr>AA.PROPERTY</vt:lpstr>
      <vt:lpstr>Workshop–2  Creation of Customer property</vt:lpstr>
      <vt:lpstr>Solution – 2 Creation of Customer property</vt:lpstr>
      <vt:lpstr>Product Conditions</vt:lpstr>
      <vt:lpstr>AA.PRD.DES.&lt;PROPERTY.CLASS&gt;</vt:lpstr>
      <vt:lpstr>AA.PRD.DES.&lt;Property Class&gt; </vt:lpstr>
      <vt:lpstr>AA.PRD.DES.&lt;Property Class&gt; - Currency</vt:lpstr>
      <vt:lpstr>AA.PRD.DES.&lt;Property Class&gt; - Effective Date</vt:lpstr>
      <vt:lpstr>AA.PRD.DES.&lt;Property Class&gt; - Effective Date</vt:lpstr>
      <vt:lpstr>AA.PRD.DES.&lt;Property Class&gt; - Id - Summary</vt:lpstr>
      <vt:lpstr>Product Conditions – Example</vt:lpstr>
      <vt:lpstr>Negotiation rules</vt:lpstr>
      <vt:lpstr>Negotiation rule</vt:lpstr>
      <vt:lpstr>Negotiation rules – Default Negotiable</vt:lpstr>
      <vt:lpstr>Negotiation rules - Attribute</vt:lpstr>
      <vt:lpstr>Negotiation rules - Options</vt:lpstr>
      <vt:lpstr>Negotiation rules - Options</vt:lpstr>
      <vt:lpstr>Negotiation rules - Options</vt:lpstr>
      <vt:lpstr>Negotiation rules - Type</vt:lpstr>
      <vt:lpstr>Negotiation rules – Value and Message </vt:lpstr>
      <vt:lpstr>Negotiation rules - Options</vt:lpstr>
      <vt:lpstr>Negotiation rules </vt:lpstr>
      <vt:lpstr>AA- Technical</vt:lpstr>
      <vt:lpstr>Version </vt:lpstr>
      <vt:lpstr>Version</vt:lpstr>
      <vt:lpstr>Version – Activity Presentation</vt:lpstr>
      <vt:lpstr>Version – Activity Presentation</vt:lpstr>
      <vt:lpstr>Version – Activity API</vt:lpstr>
      <vt:lpstr>ACTIVITY.API – STEPS INVOLVED</vt:lpstr>
      <vt:lpstr>Hierarchy of routine Execution</vt:lpstr>
      <vt:lpstr>ACTIVITY API – SCENARIO 1</vt:lpstr>
      <vt:lpstr>ACTIVITY API</vt:lpstr>
      <vt:lpstr>ACTIVITY API</vt:lpstr>
      <vt:lpstr>  ACTIVITY API</vt:lpstr>
      <vt:lpstr>ACTIVITY API</vt:lpstr>
      <vt:lpstr>Routine </vt:lpstr>
      <vt:lpstr>ACTIVITY API – SCENARIO - 2</vt:lpstr>
      <vt:lpstr>Local Reference Field</vt:lpstr>
      <vt:lpstr>LOCAL REFERENCE FIELD</vt:lpstr>
      <vt:lpstr>LOCAL REFERENCE FIELD </vt:lpstr>
      <vt:lpstr>LOCAL REFERENCE FIELD - EXAMPLE</vt:lpstr>
      <vt:lpstr>LOCAL REFERENCE FIELDS - SOLUTION</vt:lpstr>
      <vt:lpstr>LOCAL REFERENCE FIELD - TASK</vt:lpstr>
      <vt:lpstr>LOCAL  REFERENCE FIELD - SOLUTION</vt:lpstr>
      <vt:lpstr>LOCAL REFERENCE FIELD – ACTIVITY API</vt:lpstr>
      <vt:lpstr>LOCAL REFERENCE FIELD – ACTIVITY API</vt:lpstr>
      <vt:lpstr>LOCAL REFERENCE FIELD – ACTIVITY.API</vt:lpstr>
      <vt:lpstr>LOCAL REFERENCE FIELD – ACTIVITY API</vt:lpstr>
      <vt:lpstr>LOCAL REFERENCE FIELD – AA ROUTINE</vt:lpstr>
      <vt:lpstr>LOCAL REFERENCE FIELD – AA ROUTINE</vt:lpstr>
      <vt:lpstr>LOCAL REFERENCE FIELD – AA ROUTINE</vt:lpstr>
      <vt:lpstr>LOCAL REFERENCE FIELD – AA ROUTINE</vt:lpstr>
      <vt:lpstr>LOCAL REFERENCE FIELD – AA ROUTINE</vt:lpstr>
      <vt:lpstr>LOCAL REFERENCE FIELD – AA ROUTINE</vt:lpstr>
      <vt:lpstr>LOCAL REFERENCE FIELD – ACTIVITY API</vt:lpstr>
      <vt:lpstr>LOCAL REFERENCE FIELD – ACTIVITY API</vt:lpstr>
      <vt:lpstr>LOCAL REFERENCE FIELD – ACTIVITY API</vt:lpstr>
      <vt:lpstr>LOCAL REFERENCE FIELD – ACTIVITY.API</vt:lpstr>
      <vt:lpstr>LOCAL REFERENCE FIELD – ACTIVITY API</vt:lpstr>
      <vt:lpstr>LOCAL REFERENCE FIELD – ACTIVITY API</vt:lpstr>
      <vt:lpstr>CONVERSION ROUTINE - SCENARIO</vt:lpstr>
      <vt:lpstr>CONVERSION ROUTINE</vt:lpstr>
      <vt:lpstr>Slide 87</vt:lpstr>
    </vt:vector>
  </TitlesOfParts>
  <Company>Capgemini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Basics of Arrangement Architecture</dc:title>
  <dc:creator>venkkris</dc:creator>
  <cp:lastModifiedBy>Anitha Saroj</cp:lastModifiedBy>
  <cp:revision>106</cp:revision>
  <dcterms:created xsi:type="dcterms:W3CDTF">2012-10-12T06:28:27Z</dcterms:created>
  <dcterms:modified xsi:type="dcterms:W3CDTF">2016-10-15T05:53:20Z</dcterms:modified>
</cp:coreProperties>
</file>